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ink/ink1.xml" ContentType="application/inkml+xml"/>
  <Override PartName="/ppt/notesSlides/notesSlide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54"/>
  </p:notesMasterIdLst>
  <p:handoutMasterIdLst>
    <p:handoutMasterId r:id="rId55"/>
  </p:handoutMasterIdLst>
  <p:sldIdLst>
    <p:sldId id="256" r:id="rId5"/>
    <p:sldId id="257" r:id="rId6"/>
    <p:sldId id="278" r:id="rId7"/>
    <p:sldId id="279" r:id="rId8"/>
    <p:sldId id="258" r:id="rId9"/>
    <p:sldId id="286" r:id="rId10"/>
    <p:sldId id="280" r:id="rId11"/>
    <p:sldId id="281" r:id="rId12"/>
    <p:sldId id="287" r:id="rId13"/>
    <p:sldId id="288" r:id="rId14"/>
    <p:sldId id="289" r:id="rId15"/>
    <p:sldId id="290" r:id="rId16"/>
    <p:sldId id="291" r:id="rId17"/>
    <p:sldId id="292" r:id="rId18"/>
    <p:sldId id="293" r:id="rId19"/>
    <p:sldId id="294" r:id="rId20"/>
    <p:sldId id="295" r:id="rId21"/>
    <p:sldId id="301" r:id="rId22"/>
    <p:sldId id="296" r:id="rId23"/>
    <p:sldId id="297" r:id="rId24"/>
    <p:sldId id="298" r:id="rId25"/>
    <p:sldId id="299" r:id="rId26"/>
    <p:sldId id="300" r:id="rId27"/>
    <p:sldId id="305" r:id="rId28"/>
    <p:sldId id="306" r:id="rId29"/>
    <p:sldId id="304" r:id="rId30"/>
    <p:sldId id="302" r:id="rId31"/>
    <p:sldId id="303" r:id="rId32"/>
    <p:sldId id="307" r:id="rId33"/>
    <p:sldId id="308" r:id="rId34"/>
    <p:sldId id="309" r:id="rId35"/>
    <p:sldId id="310" r:id="rId36"/>
    <p:sldId id="311" r:id="rId37"/>
    <p:sldId id="312" r:id="rId38"/>
    <p:sldId id="313" r:id="rId39"/>
    <p:sldId id="314" r:id="rId40"/>
    <p:sldId id="315" r:id="rId41"/>
    <p:sldId id="316" r:id="rId42"/>
    <p:sldId id="317" r:id="rId43"/>
    <p:sldId id="318" r:id="rId44"/>
    <p:sldId id="319" r:id="rId45"/>
    <p:sldId id="320" r:id="rId46"/>
    <p:sldId id="321" r:id="rId47"/>
    <p:sldId id="322" r:id="rId48"/>
    <p:sldId id="323" r:id="rId49"/>
    <p:sldId id="324" r:id="rId50"/>
    <p:sldId id="325" r:id="rId51"/>
    <p:sldId id="326" r:id="rId52"/>
    <p:sldId id="271" r:id="rId5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9898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BF912D2-E4B9-4B83-932B-BAFE811DA841}" v="142" dt="2024-03-04T22:21:57.639"/>
    <p1510:client id="{53029FB5-537E-4C0B-8613-50009BAE786C}" v="77" dt="2024-03-05T01:03:14.255"/>
    <p1510:client id="{CAB6A82D-B053-401C-9224-4E8532A9C356}" v="277" dt="2024-03-06T04:23:22.369"/>
    <p1510:client id="{E037B842-05B3-488E-BF46-BD4C5BFA5C01}" v="915" dt="2024-03-04T21:55:47.28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theme" Target="theme/theme1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viewProps" Target="view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E7F456E-01A6-4013-ACA5-F5492591A24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4983A3-9B9B-4D61-97C9-B9E239A3159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6F32FC-4BD9-442A-A8C6-51598C909FE3}" type="datetimeFigureOut">
              <a:rPr lang="en-US" smtClean="0"/>
              <a:t>3/5/2024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EABE74-7A97-4D17-8390-42ADD25C33C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2C1DBD-1052-425E-BF3C-983304BED5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EEFA9E-C190-4F5C-8394-BD5F1CD55C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8019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04T17:41:46.77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26849 5794 16383 0 0,'-27'0'0'0'0,"-8"0"0"0"0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6371FA-A98D-41E8-93F4-09945841298A}" type="datetimeFigureOut">
              <a:rPr lang="en-US" smtClean="0"/>
              <a:t>3/5/2024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289C57-55D7-40A4-A101-E74FAC7A09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902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1288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4389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5226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3241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9544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1440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3268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6838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41918" y="3329790"/>
            <a:ext cx="4941771" cy="3200400"/>
          </a:xfrm>
        </p:spPr>
        <p:txBody>
          <a:bodyPr anchor="ctr">
            <a:noAutofit/>
          </a:bodyPr>
          <a:lstStyle>
            <a:lvl1pPr algn="l">
              <a:defRPr sz="3600" spc="150" baseline="0"/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04F1E16-9A84-4D0E-9706-79C396AF6A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826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895350"/>
            <a:ext cx="3247662" cy="1917700"/>
          </a:xfrm>
        </p:spPr>
        <p:txBody>
          <a:bodyPr>
            <a:normAutofit/>
          </a:bodyPr>
          <a:lstStyle>
            <a:lvl1pPr algn="l">
              <a:defRPr lang="en-US" sz="24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A14C3057-3BCC-F9A2-98D8-17DDB36F1823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838200" y="2813049"/>
            <a:ext cx="3247662" cy="3238499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5214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4216396" y="895927"/>
            <a:ext cx="7137404" cy="5115889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table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5F91997C-538B-C8B9-14D7-31A1932F6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1615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1F777EF4-982E-9337-7E82-31DC723C1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34303BA-AFB6-0E22-486F-785994E3B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327564" cy="1505528"/>
            <a:chOff x="0" y="0"/>
            <a:chExt cx="2238376" cy="3105150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66E3A08-02EB-7B54-5089-E7A7F19FD725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1238250" cy="31051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14F9BE5-00B2-ADDF-771C-AB098B36C820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2238376" cy="24765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280816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37192"/>
            <a:ext cx="5655197" cy="1997867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200" y="2705177"/>
            <a:ext cx="5733772" cy="448990"/>
          </a:xfrm>
        </p:spPr>
        <p:txBody>
          <a:bodyPr anchor="ctr">
            <a:no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8199" y="3154166"/>
            <a:ext cx="5733773" cy="3032733"/>
          </a:xfrm>
        </p:spPr>
        <p:txBody>
          <a:bodyPr>
            <a:norm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1pPr>
            <a:lvl2pPr marL="7429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887108" y="2705177"/>
            <a:ext cx="3943627" cy="448989"/>
          </a:xfrm>
        </p:spPr>
        <p:txBody>
          <a:bodyPr anchor="ctr">
            <a:no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0120DFF5-B64A-9744-4500-1D7BBA19BF1C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887107" y="3164867"/>
            <a:ext cx="3943627" cy="3032733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5214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43986" y="6356350"/>
            <a:ext cx="4114800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E0588715-35AD-8BE1-A5FC-E28BDD3854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645" t="319" r="28732" b="73496"/>
          <a:stretch/>
        </p:blipFill>
        <p:spPr>
          <a:xfrm rot="10800000" flipH="1">
            <a:off x="6308436" y="-11"/>
            <a:ext cx="5883564" cy="236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4519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544E9C70-0200-3C21-7766-CB9EA5FBFA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590800" cy="1027906"/>
            <a:chOff x="0" y="0"/>
            <a:chExt cx="2590800" cy="1027906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D5E4B16-2071-DEE9-BE53-F35AFBEFCA57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0"/>
              <a:ext cx="259080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CB2B071-0355-D550-18A8-9D515CA16987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704850" cy="10279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53550"/>
            <a:ext cx="10515600" cy="1325563"/>
          </a:xfrm>
        </p:spPr>
        <p:txBody>
          <a:bodyPr anchor="b"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838200" y="2111381"/>
            <a:ext cx="10515600" cy="357096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table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BFB554B2-4C33-2975-9F27-94B8AE71DF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03C6776-E983-2BA3-1054-75996FE0F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6800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267200" y="3238103"/>
            <a:ext cx="4179570" cy="2850181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800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subtitle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D3361C9-310A-4255-A94E-B77588962D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356350"/>
            <a:ext cx="4179570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140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514C6BF-376E-43E8-881D-2E76742699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4229100" y="0"/>
            <a:ext cx="7962901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500" y="1020445"/>
            <a:ext cx="2895600" cy="1325563"/>
          </a:xfrm>
        </p:spPr>
        <p:txBody>
          <a:bodyPr anchor="b">
            <a:normAutofit/>
          </a:bodyPr>
          <a:lstStyle>
            <a:lvl1pPr>
              <a:defRPr sz="28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33500" y="2674013"/>
            <a:ext cx="2895600" cy="3269589"/>
          </a:xfrm>
        </p:spPr>
        <p:txBody>
          <a:bodyPr>
            <a:normAutofit/>
          </a:bodyPr>
          <a:lstStyle>
            <a:lvl1pPr marL="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4pPr>
            <a:lvl5pPr marL="18288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33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124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487018"/>
            <a:ext cx="4179570" cy="3377354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A96E214-6A61-C8A7-B1DB-C8C260C134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557818" cy="6858000"/>
            <a:chOff x="0" y="0"/>
            <a:chExt cx="4762501" cy="5186363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A18BC1BC-99D6-D9F4-19F9-AAE722E2AE61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0" y="876300"/>
              <a:ext cx="4762500" cy="16287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6816F797-248B-2C75-29B9-DB65A809D47B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2638425" y="0"/>
              <a:ext cx="2124076" cy="518636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82501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487680"/>
            <a:ext cx="4179570" cy="3376691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D8E94DD-0F7B-3F92-58EA-5F06D557BF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990667" y="0"/>
            <a:ext cx="1126278" cy="251229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419F5397-34DB-BC88-ADF5-AA470A06FE5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5080"/>
            <a:ext cx="6576291" cy="6872605"/>
          </a:xfrm>
          <a:custGeom>
            <a:avLst/>
            <a:gdLst>
              <a:gd name="connsiteX0" fmla="*/ 0 w 6576291"/>
              <a:gd name="connsiteY0" fmla="*/ 0 h 6867525"/>
              <a:gd name="connsiteX1" fmla="*/ 6576291 w 6576291"/>
              <a:gd name="connsiteY1" fmla="*/ 0 h 6867525"/>
              <a:gd name="connsiteX2" fmla="*/ 6576291 w 6576291"/>
              <a:gd name="connsiteY2" fmla="*/ 6867525 h 6867525"/>
              <a:gd name="connsiteX3" fmla="*/ 0 w 6576291"/>
              <a:gd name="connsiteY3" fmla="*/ 6867525 h 6867525"/>
              <a:gd name="connsiteX4" fmla="*/ 0 w 6576291"/>
              <a:gd name="connsiteY4" fmla="*/ 0 h 6867525"/>
              <a:gd name="connsiteX0" fmla="*/ 0 w 6576291"/>
              <a:gd name="connsiteY0" fmla="*/ 5080 h 6872605"/>
              <a:gd name="connsiteX1" fmla="*/ 3604491 w 6576291"/>
              <a:gd name="connsiteY1" fmla="*/ 0 h 6872605"/>
              <a:gd name="connsiteX2" fmla="*/ 6576291 w 6576291"/>
              <a:gd name="connsiteY2" fmla="*/ 6872605 h 6872605"/>
              <a:gd name="connsiteX3" fmla="*/ 0 w 6576291"/>
              <a:gd name="connsiteY3" fmla="*/ 6872605 h 6872605"/>
              <a:gd name="connsiteX4" fmla="*/ 0 w 6576291"/>
              <a:gd name="connsiteY4" fmla="*/ 5080 h 6872605"/>
              <a:gd name="connsiteX0" fmla="*/ 0 w 6576291"/>
              <a:gd name="connsiteY0" fmla="*/ 0 h 6867525"/>
              <a:gd name="connsiteX1" fmla="*/ 3624811 w 6576291"/>
              <a:gd name="connsiteY1" fmla="*/ 10160 h 6867525"/>
              <a:gd name="connsiteX2" fmla="*/ 6576291 w 6576291"/>
              <a:gd name="connsiteY2" fmla="*/ 6867525 h 6867525"/>
              <a:gd name="connsiteX3" fmla="*/ 0 w 6576291"/>
              <a:gd name="connsiteY3" fmla="*/ 6867525 h 6867525"/>
              <a:gd name="connsiteX4" fmla="*/ 0 w 6576291"/>
              <a:gd name="connsiteY4" fmla="*/ 0 h 6867525"/>
              <a:gd name="connsiteX0" fmla="*/ 0 w 6576291"/>
              <a:gd name="connsiteY0" fmla="*/ 5080 h 6872605"/>
              <a:gd name="connsiteX1" fmla="*/ 3629891 w 6576291"/>
              <a:gd name="connsiteY1" fmla="*/ 0 h 6872605"/>
              <a:gd name="connsiteX2" fmla="*/ 6576291 w 6576291"/>
              <a:gd name="connsiteY2" fmla="*/ 6872605 h 6872605"/>
              <a:gd name="connsiteX3" fmla="*/ 0 w 6576291"/>
              <a:gd name="connsiteY3" fmla="*/ 6872605 h 6872605"/>
              <a:gd name="connsiteX4" fmla="*/ 0 w 6576291"/>
              <a:gd name="connsiteY4" fmla="*/ 5080 h 6872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76291" h="6872605">
                <a:moveTo>
                  <a:pt x="0" y="5080"/>
                </a:moveTo>
                <a:lnTo>
                  <a:pt x="3629891" y="0"/>
                </a:lnTo>
                <a:lnTo>
                  <a:pt x="6576291" y="6872605"/>
                </a:lnTo>
                <a:lnTo>
                  <a:pt x="0" y="6872605"/>
                </a:lnTo>
                <a:lnTo>
                  <a:pt x="0" y="5080"/>
                </a:lnTo>
                <a:close/>
              </a:path>
            </a:pathLst>
          </a:custGeom>
        </p:spPr>
        <p:txBody>
          <a:bodyPr lIns="182880" tIns="182880" bIns="91440"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7540186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22318" y="268360"/>
            <a:ext cx="7288282" cy="2121177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EAC9D25F-5B3D-F5B2-5D02-C6BC6AA8987B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322388" y="2763078"/>
            <a:ext cx="7288212" cy="340705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1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8E16CF1-2502-F2F0-2C27-2DD7979033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096374" y="-25401"/>
            <a:ext cx="3095625" cy="6883401"/>
            <a:chOff x="9096375" y="-25401"/>
            <a:chExt cx="3095625" cy="6883401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322A6FB-333C-65AE-23D8-08BCEA174D43}"/>
                </a:ext>
              </a:extLst>
            </p:cNvPr>
            <p:cNvCxnSpPr/>
            <p:nvPr userDrawn="1"/>
          </p:nvCxnSpPr>
          <p:spPr>
            <a:xfrm>
              <a:off x="9096375" y="1497012"/>
              <a:ext cx="30956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62BB247-4598-A983-DEBF-6F042C1DB0BC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9381744" y="-25401"/>
              <a:ext cx="2810256" cy="688340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4E84FEE-D475-A71D-7996-5925602ECF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-1" y="-25403"/>
            <a:ext cx="1210573" cy="20481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7459776D-4049-CB00-C321-0627C169BC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33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EDE114AF-34C6-A062-7340-858BC27DA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7359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406400"/>
            <a:ext cx="4179570" cy="3457971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E045004-3604-59DC-13E0-7A0B2DF78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3296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955F7B05-9431-1FBA-415D-6CF2DF562B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093633" cy="391239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568961"/>
            <a:ext cx="8420100" cy="1780860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97255"/>
            <a:ext cx="3924300" cy="464499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07FF22E3-5928-787E-B062-FA18127D3BD9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2933700" y="3251596"/>
            <a:ext cx="3943627" cy="3234264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97255"/>
            <a:ext cx="3943627" cy="464499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178E4D0B-96F1-45F3-6B2A-5FA31A37257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410173" y="3251595"/>
            <a:ext cx="3943627" cy="3234264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5F41582C-9AD2-F126-40F3-D43E77D158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6926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341F76B1-7BEF-7A88-1394-1164BFF08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012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41120" y="558801"/>
            <a:ext cx="9953308" cy="1780860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add 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A217F83-0BDB-C70B-29FE-2651DE1915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429817" y="0"/>
            <a:ext cx="7762183" cy="2754814"/>
            <a:chOff x="7334250" y="0"/>
            <a:chExt cx="4857750" cy="1724025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0C62368-3F79-C078-7086-B23D2F5A09F8}"/>
                </a:ext>
              </a:extLst>
            </p:cNvPr>
            <p:cNvCxnSpPr/>
            <p:nvPr userDrawn="1"/>
          </p:nvCxnSpPr>
          <p:spPr>
            <a:xfrm flipH="1" flipV="1">
              <a:off x="7334250" y="0"/>
              <a:ext cx="485775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09BDD71-BF2E-BDB0-A625-D8371AEA1CA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487150" y="0"/>
              <a:ext cx="704850" cy="17240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83354B96-CD25-BE1C-8CA2-3825F820B75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41120" y="2960877"/>
            <a:ext cx="2722880" cy="35128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CDD81865-54C7-7674-4B2E-041D05C1D146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1341120" y="3392035"/>
            <a:ext cx="2722880" cy="2907164"/>
          </a:xfrm>
        </p:spPr>
        <p:txBody>
          <a:bodyPr tIns="0">
            <a:normAutofit/>
          </a:bodyPr>
          <a:lstStyle>
            <a:lvl1pPr marL="283464" indent="-283464">
              <a:lnSpc>
                <a:spcPct val="100000"/>
              </a:lnSpc>
              <a:buFont typeface="+mj-lt"/>
              <a:buAutoNum type="arabicPeriod"/>
              <a:defRPr sz="1800" b="0" spc="50" baseline="0"/>
            </a:lvl1pPr>
            <a:lvl2pPr marL="566928" indent="-342900">
              <a:lnSpc>
                <a:spcPct val="100000"/>
              </a:lnSpc>
              <a:spcBef>
                <a:spcPts val="1000"/>
              </a:spcBef>
              <a:buFont typeface="+mj-lt"/>
              <a:buAutoNum type="alphaLcPeriod"/>
              <a:defRPr sz="1800" spc="50" baseline="0"/>
            </a:lvl2pPr>
            <a:lvl3pPr marL="850392" indent="-342900">
              <a:lnSpc>
                <a:spcPct val="100000"/>
              </a:lnSpc>
              <a:spcBef>
                <a:spcPts val="1000"/>
              </a:spcBef>
              <a:buFont typeface="+mj-lt"/>
              <a:buAutoNum type="arabicParenR"/>
              <a:defRPr sz="1800" spc="50" baseline="0"/>
            </a:lvl3pPr>
            <a:lvl4pPr marL="1042416" indent="-342900">
              <a:lnSpc>
                <a:spcPct val="100000"/>
              </a:lnSpc>
              <a:spcBef>
                <a:spcPts val="1000"/>
              </a:spcBef>
              <a:buFont typeface="+mj-lt"/>
              <a:buAutoNum type="alphaLcParenR"/>
              <a:defRPr sz="1800" spc="50" baseline="0"/>
            </a:lvl4pPr>
            <a:lvl5pPr marL="1074420" indent="-400050">
              <a:lnSpc>
                <a:spcPct val="100000"/>
              </a:lnSpc>
              <a:spcBef>
                <a:spcPts val="1000"/>
              </a:spcBef>
              <a:buFont typeface="+mj-lt"/>
              <a:buAutoNum type="romanLcPeriod"/>
              <a:defRPr sz="1800" spc="50" baseline="0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6F39BA57-7F1C-623F-BC7F-B689C5AC33EA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4754881" y="2960877"/>
            <a:ext cx="5516880" cy="35128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94BF07A4-5A33-0B3C-A378-AB2435F1D5F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754881" y="3324859"/>
            <a:ext cx="5506720" cy="3031489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63DC63A6-41FE-6C2D-9A53-0AE4A6DBF39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1333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0B5130EC-B05B-5489-FBEC-DBEB6D1E737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0855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B2CC92D-F90A-CB67-4860-D6939AC295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3094182" y="0"/>
            <a:ext cx="1745673" cy="38977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4" y="1671639"/>
            <a:ext cx="5884027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4C376638-5C5B-8E5B-0C26-8F63B98EA41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28230" y="-9144"/>
            <a:ext cx="5481955" cy="6876288"/>
          </a:xfrm>
          <a:custGeom>
            <a:avLst/>
            <a:gdLst>
              <a:gd name="connsiteX0" fmla="*/ 0 w 5476875"/>
              <a:gd name="connsiteY0" fmla="*/ 0 h 6858000"/>
              <a:gd name="connsiteX1" fmla="*/ 5476875 w 5476875"/>
              <a:gd name="connsiteY1" fmla="*/ 0 h 6858000"/>
              <a:gd name="connsiteX2" fmla="*/ 5476875 w 5476875"/>
              <a:gd name="connsiteY2" fmla="*/ 6858000 h 6858000"/>
              <a:gd name="connsiteX3" fmla="*/ 0 w 5476875"/>
              <a:gd name="connsiteY3" fmla="*/ 6858000 h 6858000"/>
              <a:gd name="connsiteX4" fmla="*/ 0 w 5476875"/>
              <a:gd name="connsiteY4" fmla="*/ 0 h 6858000"/>
              <a:gd name="connsiteX0" fmla="*/ 0 w 5476875"/>
              <a:gd name="connsiteY0" fmla="*/ 0 h 6858000"/>
              <a:gd name="connsiteX1" fmla="*/ 2520315 w 5476875"/>
              <a:gd name="connsiteY1" fmla="*/ 0 h 6858000"/>
              <a:gd name="connsiteX2" fmla="*/ 5476875 w 5476875"/>
              <a:gd name="connsiteY2" fmla="*/ 6858000 h 6858000"/>
              <a:gd name="connsiteX3" fmla="*/ 0 w 5476875"/>
              <a:gd name="connsiteY3" fmla="*/ 6858000 h 6858000"/>
              <a:gd name="connsiteX4" fmla="*/ 0 w 5476875"/>
              <a:gd name="connsiteY4" fmla="*/ 0 h 6858000"/>
              <a:gd name="connsiteX0" fmla="*/ 5080 w 5481955"/>
              <a:gd name="connsiteY0" fmla="*/ 0 h 6858000"/>
              <a:gd name="connsiteX1" fmla="*/ 2525395 w 5481955"/>
              <a:gd name="connsiteY1" fmla="*/ 0 h 6858000"/>
              <a:gd name="connsiteX2" fmla="*/ 5481955 w 5481955"/>
              <a:gd name="connsiteY2" fmla="*/ 6858000 h 6858000"/>
              <a:gd name="connsiteX3" fmla="*/ 5080 w 5481955"/>
              <a:gd name="connsiteY3" fmla="*/ 6858000 h 6858000"/>
              <a:gd name="connsiteX4" fmla="*/ 0 w 5481955"/>
              <a:gd name="connsiteY4" fmla="*/ 4805680 h 6858000"/>
              <a:gd name="connsiteX5" fmla="*/ 5080 w 5481955"/>
              <a:gd name="connsiteY5" fmla="*/ 0 h 685800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80568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80568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80568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75996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759960 h 6863080"/>
              <a:gd name="connsiteX5" fmla="*/ 5080 w 5481955"/>
              <a:gd name="connsiteY5" fmla="*/ 0 h 6863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81955" h="6863080">
                <a:moveTo>
                  <a:pt x="5080" y="0"/>
                </a:moveTo>
                <a:lnTo>
                  <a:pt x="2525395" y="0"/>
                </a:lnTo>
                <a:lnTo>
                  <a:pt x="5481955" y="6858000"/>
                </a:lnTo>
                <a:lnTo>
                  <a:pt x="899160" y="6863080"/>
                </a:lnTo>
                <a:cubicBezTo>
                  <a:pt x="506307" y="5933440"/>
                  <a:pt x="413173" y="5720080"/>
                  <a:pt x="0" y="4759960"/>
                </a:cubicBezTo>
                <a:cubicBezTo>
                  <a:pt x="1693" y="3158067"/>
                  <a:pt x="3387" y="1601893"/>
                  <a:pt x="5080" y="0"/>
                </a:cubicBezTo>
                <a:close/>
              </a:path>
            </a:pathLst>
          </a:custGeom>
        </p:spPr>
        <p:txBody>
          <a:bodyPr lIns="274320" tIns="91440" bIns="91440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04569D00-2037-2A8D-943B-22FAC1C0B6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25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75967A9D-0B53-4F3F-0872-495C23A33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643B0E9A-A777-8745-6A36-0A79CB5E036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5453725" y="3660774"/>
            <a:ext cx="5907176" cy="2536826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5214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177805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9DFD55-3C28-40EF-9E31-A92D2E4017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061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9" r:id="rId3"/>
    <p:sldLayoutId id="2147483670" r:id="rId4"/>
    <p:sldLayoutId id="2147483651" r:id="rId5"/>
    <p:sldLayoutId id="2147483671" r:id="rId6"/>
    <p:sldLayoutId id="2147483672" r:id="rId7"/>
    <p:sldLayoutId id="2147483673" r:id="rId8"/>
    <p:sldLayoutId id="2147483664" r:id="rId9"/>
    <p:sldLayoutId id="2147483674" r:id="rId10"/>
    <p:sldLayoutId id="2147483653" r:id="rId11"/>
    <p:sldLayoutId id="2147483667" r:id="rId12"/>
    <p:sldLayoutId id="2147483665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visualgo.net/en/sorting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s://visualgo.net/en/sorting" TargetMode="Externa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visualgo.net/en/sorting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customXml" Target="../ink/ink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FFD48BC7-DC40-47DE-87EE-9F4B6ECB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" name="Freeform: Shape 8">
            <a:extLst>
              <a:ext uri="{FF2B5EF4-FFF2-40B4-BE49-F238E27FC236}">
                <a16:creationId xmlns:a16="http://schemas.microsoft.com/office/drawing/2014/main" id="{E502BBC7-2C76-46F3-BC24-5985BC13D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139700" sx="102000" sy="102000" algn="ctr" rotWithShape="0">
              <a:schemeClr val="bg1">
                <a:lumMod val="85000"/>
                <a:alpha val="3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C7F28D52-2A5F-4D23-81AE-7CB8B591C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664" y="0"/>
            <a:ext cx="9948672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E75451-6A4B-484B-9ED1-353CCE25B0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3" y="1999615"/>
            <a:ext cx="9144000" cy="27640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5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Plan to build a program that solves a problem using artificial intelligence technology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629484E-3792-4B3D-89AD-7C8A1ED0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0" y="5524786"/>
            <a:ext cx="4754880" cy="27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860588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2F5A1B-860E-ECD3-94B3-56D5C4FA9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0795" y="511452"/>
            <a:ext cx="3632439" cy="1119501"/>
          </a:xfrm>
        </p:spPr>
        <p:txBody>
          <a:bodyPr>
            <a:noAutofit/>
          </a:bodyPr>
          <a:lstStyle/>
          <a:p>
            <a:r>
              <a:rPr lang="en-US" sz="3600" b="1"/>
              <a:t>Complexity 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A3DDAF-58BC-60A4-1BBC-51A8F214576B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1841020" y="2877784"/>
            <a:ext cx="2980344" cy="1293321"/>
          </a:xfrm>
        </p:spPr>
        <p:txBody>
          <a:bodyPr vert="horz" lIns="91440" tIns="0" rIns="91440" bIns="45720" rtlCol="0" anchor="t">
            <a:normAutofit/>
          </a:bodyPr>
          <a:lstStyle/>
          <a:p>
            <a:r>
              <a:rPr lang="en-US"/>
              <a:t>  </a:t>
            </a:r>
            <a:r>
              <a:rPr lang="en-US" sz="5400" b="1">
                <a:solidFill>
                  <a:schemeClr val="accent2">
                    <a:lumMod val="75000"/>
                  </a:schemeClr>
                </a:solidFill>
              </a:rPr>
              <a:t>Time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A198BBB-ECEE-EA49-FF4A-EC29423E2736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7697720" y="2820273"/>
            <a:ext cx="3311024" cy="1207058"/>
          </a:xfrm>
        </p:spPr>
        <p:txBody>
          <a:bodyPr vert="horz" lIns="91440" tIns="0" rIns="91440" bIns="45720" rtlCol="0" anchor="t">
            <a:normAutofit/>
          </a:bodyPr>
          <a:lstStyle/>
          <a:p>
            <a:r>
              <a:rPr lang="en-US" sz="5400" b="1"/>
              <a:t>space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2847EA-9460-436B-D2E6-8207E04A45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8531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4181658B-47BE-FDD0-C631-0EC8B3E68534}"/>
              </a:ext>
            </a:extLst>
          </p:cNvPr>
          <p:cNvPicPr>
            <a:picLocks noGrp="1" noChangeAspect="1"/>
          </p:cNvPicPr>
          <p:nvPr>
            <p:ph sz="half" idx="13"/>
          </p:nvPr>
        </p:nvPicPr>
        <p:blipFill>
          <a:blip r:embed="rId2"/>
          <a:stretch>
            <a:fillRect/>
          </a:stretch>
        </p:blipFill>
        <p:spPr>
          <a:xfrm>
            <a:off x="391023" y="787444"/>
            <a:ext cx="11199960" cy="5991587"/>
          </a:xfr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993886-4496-9F0C-9191-951A11910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82E067-F6D4-2700-00FC-175519893D87}"/>
              </a:ext>
            </a:extLst>
          </p:cNvPr>
          <p:cNvSpPr txBox="1"/>
          <p:nvPr/>
        </p:nvSpPr>
        <p:spPr>
          <a:xfrm>
            <a:off x="3257909" y="66136"/>
            <a:ext cx="274320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b="1" cap="all"/>
              <a:t>Example 1</a:t>
            </a:r>
          </a:p>
        </p:txBody>
      </p:sp>
    </p:spTree>
    <p:extLst>
      <p:ext uri="{BB962C8B-B14F-4D97-AF65-F5344CB8AC3E}">
        <p14:creationId xmlns:p14="http://schemas.microsoft.com/office/powerpoint/2010/main" val="1606553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3944C0-3F98-6F84-B22B-48DA1137DB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1813" y="195150"/>
            <a:ext cx="3157987" cy="932596"/>
          </a:xfrm>
        </p:spPr>
        <p:txBody>
          <a:bodyPr>
            <a:normAutofit fontScale="90000"/>
          </a:bodyPr>
          <a:lstStyle/>
          <a:p>
            <a:r>
              <a:rPr lang="en-US" sz="3600" b="1"/>
              <a:t>Solution</a:t>
            </a:r>
            <a:br>
              <a:rPr lang="en-US"/>
            </a:br>
            <a:endParaRPr lang="en-US"/>
          </a:p>
        </p:txBody>
      </p:sp>
      <p:pic>
        <p:nvPicPr>
          <p:cNvPr id="8" name="Content Placeholder 7" descr="A screenshot of a computer&#10;&#10;Description automatically generated">
            <a:extLst>
              <a:ext uri="{FF2B5EF4-FFF2-40B4-BE49-F238E27FC236}">
                <a16:creationId xmlns:a16="http://schemas.microsoft.com/office/drawing/2014/main" id="{6A9BE8F7-FF56-361D-1184-05AA104FD08D}"/>
              </a:ext>
            </a:extLst>
          </p:cNvPr>
          <p:cNvPicPr>
            <a:picLocks noGrp="1" noChangeAspect="1"/>
          </p:cNvPicPr>
          <p:nvPr>
            <p:ph sz="half" idx="13"/>
          </p:nvPr>
        </p:nvPicPr>
        <p:blipFill>
          <a:blip r:embed="rId2"/>
          <a:stretch>
            <a:fillRect/>
          </a:stretch>
        </p:blipFill>
        <p:spPr>
          <a:xfrm>
            <a:off x="434156" y="735044"/>
            <a:ext cx="11501886" cy="5995746"/>
          </a:xfr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1641EC-F6ED-909A-D3D8-CEA30F830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4646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FB06D8-5D9C-95B2-3A20-B1FAB841F3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1323" y="295791"/>
            <a:ext cx="3402402" cy="846332"/>
          </a:xfrm>
        </p:spPr>
        <p:txBody>
          <a:bodyPr/>
          <a:lstStyle/>
          <a:p>
            <a:r>
              <a:rPr lang="en-US" sz="3200" b="1">
                <a:ea typeface="+mj-lt"/>
                <a:cs typeface="+mj-lt"/>
              </a:rPr>
              <a:t>Example 2</a:t>
            </a:r>
            <a:endParaRPr lang="en-US"/>
          </a:p>
        </p:txBody>
      </p:sp>
      <p:pic>
        <p:nvPicPr>
          <p:cNvPr id="8" name="Content Placeholder 7" descr="A math equation on a white background&#10;&#10;Description automatically generated">
            <a:extLst>
              <a:ext uri="{FF2B5EF4-FFF2-40B4-BE49-F238E27FC236}">
                <a16:creationId xmlns:a16="http://schemas.microsoft.com/office/drawing/2014/main" id="{E45590D1-F986-F5F5-F9A6-EDD1D1C407F3}"/>
              </a:ext>
            </a:extLst>
          </p:cNvPr>
          <p:cNvPicPr>
            <a:picLocks noGrp="1" noChangeAspect="1"/>
          </p:cNvPicPr>
          <p:nvPr>
            <p:ph sz="half" idx="13"/>
          </p:nvPr>
        </p:nvPicPr>
        <p:blipFill>
          <a:blip r:embed="rId2"/>
          <a:stretch>
            <a:fillRect/>
          </a:stretch>
        </p:blipFill>
        <p:spPr>
          <a:xfrm>
            <a:off x="232873" y="1227581"/>
            <a:ext cx="11056188" cy="4981917"/>
          </a:xfr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B48D96-F691-653F-2733-4292E19B5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5122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D20820-5A7C-E1DA-93AB-B922A8CFB8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1436" y="425187"/>
            <a:ext cx="2410364" cy="673805"/>
          </a:xfrm>
        </p:spPr>
        <p:txBody>
          <a:bodyPr/>
          <a:lstStyle/>
          <a:p>
            <a:r>
              <a:rPr lang="en-US" sz="3200" b="1">
                <a:ea typeface="+mj-lt"/>
                <a:cs typeface="+mj-lt"/>
              </a:rPr>
              <a:t>Solution</a:t>
            </a:r>
            <a:endParaRPr lang="en-US"/>
          </a:p>
        </p:txBody>
      </p:sp>
      <p:pic>
        <p:nvPicPr>
          <p:cNvPr id="8" name="Content Placeholder 7" descr="A close-up of a math problem&#10;&#10;Description automatically generated">
            <a:extLst>
              <a:ext uri="{FF2B5EF4-FFF2-40B4-BE49-F238E27FC236}">
                <a16:creationId xmlns:a16="http://schemas.microsoft.com/office/drawing/2014/main" id="{C0F3291B-A5DB-ACBB-05CA-B70F467FA31D}"/>
              </a:ext>
            </a:extLst>
          </p:cNvPr>
          <p:cNvPicPr>
            <a:picLocks noGrp="1" noChangeAspect="1"/>
          </p:cNvPicPr>
          <p:nvPr>
            <p:ph sz="half" idx="13"/>
          </p:nvPr>
        </p:nvPicPr>
        <p:blipFill rotWithShape="1">
          <a:blip r:embed="rId2"/>
          <a:srcRect l="-972" t="3523" r="972" b="-3523"/>
          <a:stretch/>
        </p:blipFill>
        <p:spPr>
          <a:xfrm>
            <a:off x="994243" y="1504337"/>
            <a:ext cx="10352965" cy="5305430"/>
          </a:xfr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962CE7-D418-EA67-0346-91C6B98E3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897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E59938-6E57-F14C-EE35-2FEE6A28D9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0832" y="396432"/>
            <a:ext cx="2683534" cy="745691"/>
          </a:xfrm>
        </p:spPr>
        <p:txBody>
          <a:bodyPr>
            <a:normAutofit/>
          </a:bodyPr>
          <a:lstStyle/>
          <a:p>
            <a:r>
              <a:rPr lang="en-US" sz="3200" b="1"/>
              <a:t>Example 3</a:t>
            </a:r>
            <a:endParaRPr lang="en-US" sz="320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211C2196-1914-D7FC-5915-31EA732C383A}"/>
              </a:ext>
            </a:extLst>
          </p:cNvPr>
          <p:cNvPicPr>
            <a:picLocks noGrp="1" noChangeAspect="1"/>
          </p:cNvPicPr>
          <p:nvPr>
            <p:ph sz="half" idx="13"/>
          </p:nvPr>
        </p:nvPicPr>
        <p:blipFill>
          <a:blip r:embed="rId2"/>
          <a:stretch>
            <a:fillRect/>
          </a:stretch>
        </p:blipFill>
        <p:spPr>
          <a:xfrm>
            <a:off x="979058" y="1480884"/>
            <a:ext cx="9880120" cy="4964142"/>
          </a:xfrm>
        </p:spPr>
      </p:pic>
    </p:spTree>
    <p:extLst>
      <p:ext uri="{BB962C8B-B14F-4D97-AF65-F5344CB8AC3E}">
        <p14:creationId xmlns:p14="http://schemas.microsoft.com/office/powerpoint/2010/main" val="4342492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61D6B-DD06-0589-C241-E13CB5739C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1964" y="137641"/>
            <a:ext cx="5228327" cy="601917"/>
          </a:xfrm>
        </p:spPr>
        <p:txBody>
          <a:bodyPr>
            <a:normAutofit/>
          </a:bodyPr>
          <a:lstStyle/>
          <a:p>
            <a:r>
              <a:rPr lang="en-US" b="1"/>
              <a:t>solution</a:t>
            </a:r>
          </a:p>
        </p:txBody>
      </p:sp>
      <p:pic>
        <p:nvPicPr>
          <p:cNvPr id="10" name="Content Placeholder 9" descr="A math equations on a white background&#10;&#10;Description automatically generated">
            <a:extLst>
              <a:ext uri="{FF2B5EF4-FFF2-40B4-BE49-F238E27FC236}">
                <a16:creationId xmlns:a16="http://schemas.microsoft.com/office/drawing/2014/main" id="{F7FA0EF5-DDD7-F3C1-EA70-13F30CB25881}"/>
              </a:ext>
            </a:extLst>
          </p:cNvPr>
          <p:cNvPicPr>
            <a:picLocks noGrp="1" noChangeAspect="1"/>
          </p:cNvPicPr>
          <p:nvPr>
            <p:ph sz="half" idx="14"/>
          </p:nvPr>
        </p:nvPicPr>
        <p:blipFill>
          <a:blip r:embed="rId2"/>
          <a:stretch>
            <a:fillRect/>
          </a:stretch>
        </p:blipFill>
        <p:spPr>
          <a:xfrm>
            <a:off x="1258779" y="848208"/>
            <a:ext cx="10092905" cy="5884433"/>
          </a:xfr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F7B8EB-3568-9076-2578-B9D78C182D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0897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B0A31-2555-209B-36B5-74EE3047BC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1511" y="439564"/>
            <a:ext cx="2237836" cy="645049"/>
          </a:xfrm>
        </p:spPr>
        <p:txBody>
          <a:bodyPr/>
          <a:lstStyle/>
          <a:p>
            <a:r>
              <a:rPr lang="en-US" b="1"/>
              <a:t>Example 4</a:t>
            </a:r>
          </a:p>
        </p:txBody>
      </p:sp>
      <p:pic>
        <p:nvPicPr>
          <p:cNvPr id="8" name="Content Placeholder 7" descr="A close-up of a white background&#10;&#10;Description automatically generated">
            <a:extLst>
              <a:ext uri="{FF2B5EF4-FFF2-40B4-BE49-F238E27FC236}">
                <a16:creationId xmlns:a16="http://schemas.microsoft.com/office/drawing/2014/main" id="{ABD7DC9B-6D60-B9E0-CDC1-B02E8CD6592F}"/>
              </a:ext>
            </a:extLst>
          </p:cNvPr>
          <p:cNvPicPr>
            <a:picLocks noGrp="1" noChangeAspect="1"/>
          </p:cNvPicPr>
          <p:nvPr>
            <p:ph sz="half" idx="13"/>
          </p:nvPr>
        </p:nvPicPr>
        <p:blipFill>
          <a:blip r:embed="rId2"/>
          <a:stretch>
            <a:fillRect/>
          </a:stretch>
        </p:blipFill>
        <p:spPr>
          <a:xfrm>
            <a:off x="491666" y="1262504"/>
            <a:ext cx="11099319" cy="5170864"/>
          </a:xfr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3804FC-9D33-6534-1D7B-367924E3A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9836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A screenshot of a computer&#10;&#10;Description automatically generated">
            <a:extLst>
              <a:ext uri="{FF2B5EF4-FFF2-40B4-BE49-F238E27FC236}">
                <a16:creationId xmlns:a16="http://schemas.microsoft.com/office/drawing/2014/main" id="{257000E9-A9B8-B287-01CD-A33654388C73}"/>
              </a:ext>
            </a:extLst>
          </p:cNvPr>
          <p:cNvPicPr>
            <a:picLocks noGrp="1" noChangeAspect="1"/>
          </p:cNvPicPr>
          <p:nvPr>
            <p:ph sz="half" idx="13"/>
          </p:nvPr>
        </p:nvPicPr>
        <p:blipFill>
          <a:blip r:embed="rId2"/>
          <a:stretch>
            <a:fillRect/>
          </a:stretch>
        </p:blipFill>
        <p:spPr>
          <a:xfrm>
            <a:off x="908608" y="1152387"/>
            <a:ext cx="9891622" cy="4873513"/>
          </a:xfr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CB3C14-A8F5-25E5-1871-DBD689B41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96F8C8-FA5E-91AC-89A5-7E34C564DDF5}"/>
              </a:ext>
            </a:extLst>
          </p:cNvPr>
          <p:cNvSpPr txBox="1"/>
          <p:nvPr/>
        </p:nvSpPr>
        <p:spPr>
          <a:xfrm>
            <a:off x="4221193" y="267419"/>
            <a:ext cx="27432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 cap="all"/>
              <a:t>Example 5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4106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0E21785-62D8-430F-9521-90166EF7C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D7CF8A0-D3E4-4A16-87D3-1D973AC61B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13296" y="697832"/>
            <a:ext cx="8189484" cy="5541981"/>
          </a:xfrm>
          <a:custGeom>
            <a:avLst/>
            <a:gdLst>
              <a:gd name="connsiteX0" fmla="*/ 1164045 w 7323233"/>
              <a:gd name="connsiteY0" fmla="*/ 25 h 5835507"/>
              <a:gd name="connsiteX1" fmla="*/ 1213723 w 7323233"/>
              <a:gd name="connsiteY1" fmla="*/ 8385 h 5835507"/>
              <a:gd name="connsiteX2" fmla="*/ 2251656 w 7323233"/>
              <a:gd name="connsiteY2" fmla="*/ 138318 h 5835507"/>
              <a:gd name="connsiteX3" fmla="*/ 3226534 w 7323233"/>
              <a:gd name="connsiteY3" fmla="*/ 205194 h 5835507"/>
              <a:gd name="connsiteX4" fmla="*/ 4404335 w 7323233"/>
              <a:gd name="connsiteY4" fmla="*/ 316784 h 5835507"/>
              <a:gd name="connsiteX5" fmla="*/ 5225968 w 7323233"/>
              <a:gd name="connsiteY5" fmla="*/ 350415 h 5835507"/>
              <a:gd name="connsiteX6" fmla="*/ 5266859 w 7323233"/>
              <a:gd name="connsiteY6" fmla="*/ 348884 h 5835507"/>
              <a:gd name="connsiteX7" fmla="*/ 5685318 w 7323233"/>
              <a:gd name="connsiteY7" fmla="*/ 399712 h 5835507"/>
              <a:gd name="connsiteX8" fmla="*/ 5411315 w 7323233"/>
              <a:gd name="connsiteY8" fmla="*/ 618305 h 5835507"/>
              <a:gd name="connsiteX9" fmla="*/ 5805698 w 7323233"/>
              <a:gd name="connsiteY9" fmla="*/ 721868 h 5835507"/>
              <a:gd name="connsiteX10" fmla="*/ 6188997 w 7323233"/>
              <a:gd name="connsiteY10" fmla="*/ 868233 h 5835507"/>
              <a:gd name="connsiteX11" fmla="*/ 6261225 w 7323233"/>
              <a:gd name="connsiteY11" fmla="*/ 928614 h 5835507"/>
              <a:gd name="connsiteX12" fmla="*/ 6858533 w 7323233"/>
              <a:gd name="connsiteY12" fmla="*/ 1323379 h 5835507"/>
              <a:gd name="connsiteX13" fmla="*/ 6744269 w 7323233"/>
              <a:gd name="connsiteY13" fmla="*/ 1407072 h 5835507"/>
              <a:gd name="connsiteX14" fmla="*/ 6956365 w 7323233"/>
              <a:gd name="connsiteY14" fmla="*/ 1507197 h 5835507"/>
              <a:gd name="connsiteX15" fmla="*/ 7004134 w 7323233"/>
              <a:gd name="connsiteY15" fmla="*/ 1549234 h 5835507"/>
              <a:gd name="connsiteX16" fmla="*/ 6963627 w 7323233"/>
              <a:gd name="connsiteY16" fmla="*/ 1599678 h 5835507"/>
              <a:gd name="connsiteX17" fmla="*/ 6875731 w 7323233"/>
              <a:gd name="connsiteY17" fmla="*/ 1634837 h 5835507"/>
              <a:gd name="connsiteX18" fmla="*/ 6759175 w 7323233"/>
              <a:gd name="connsiteY18" fmla="*/ 1723878 h 5835507"/>
              <a:gd name="connsiteX19" fmla="*/ 6763759 w 7323233"/>
              <a:gd name="connsiteY19" fmla="*/ 1793431 h 5835507"/>
              <a:gd name="connsiteX20" fmla="*/ 6832931 w 7323233"/>
              <a:gd name="connsiteY20" fmla="*/ 1919543 h 5835507"/>
              <a:gd name="connsiteX21" fmla="*/ 6728984 w 7323233"/>
              <a:gd name="connsiteY21" fmla="*/ 2051386 h 5835507"/>
              <a:gd name="connsiteX22" fmla="*/ 6675481 w 7323233"/>
              <a:gd name="connsiteY22" fmla="*/ 2090365 h 5835507"/>
              <a:gd name="connsiteX23" fmla="*/ 6778665 w 7323233"/>
              <a:gd name="connsiteY23" fmla="*/ 2103740 h 5835507"/>
              <a:gd name="connsiteX24" fmla="*/ 6814587 w 7323233"/>
              <a:gd name="connsiteY24" fmla="*/ 2158771 h 5835507"/>
              <a:gd name="connsiteX25" fmla="*/ 6830637 w 7323233"/>
              <a:gd name="connsiteY25" fmla="*/ 2186286 h 5835507"/>
              <a:gd name="connsiteX26" fmla="*/ 6928087 w 7323233"/>
              <a:gd name="connsiteY26" fmla="*/ 2358639 h 5835507"/>
              <a:gd name="connsiteX27" fmla="*/ 6911653 w 7323233"/>
              <a:gd name="connsiteY27" fmla="*/ 2406789 h 5835507"/>
              <a:gd name="connsiteX28" fmla="*/ 6749237 w 7323233"/>
              <a:gd name="connsiteY28" fmla="*/ 2639522 h 5835507"/>
              <a:gd name="connsiteX29" fmla="*/ 6921971 w 7323233"/>
              <a:gd name="connsiteY29" fmla="*/ 2704488 h 5835507"/>
              <a:gd name="connsiteX30" fmla="*/ 6932290 w 7323233"/>
              <a:gd name="connsiteY30" fmla="*/ 2814548 h 5835507"/>
              <a:gd name="connsiteX31" fmla="*/ 7020186 w 7323233"/>
              <a:gd name="connsiteY31" fmla="*/ 2937603 h 5835507"/>
              <a:gd name="connsiteX32" fmla="*/ 7213555 w 7323233"/>
              <a:gd name="connsiteY32" fmla="*/ 3110719 h 5835507"/>
              <a:gd name="connsiteX33" fmla="*/ 7323233 w 7323233"/>
              <a:gd name="connsiteY33" fmla="*/ 3226893 h 5835507"/>
              <a:gd name="connsiteX34" fmla="*/ 7134067 w 7323233"/>
              <a:gd name="connsiteY34" fmla="*/ 3257847 h 5835507"/>
              <a:gd name="connsiteX35" fmla="*/ 7104643 w 7323233"/>
              <a:gd name="connsiteY35" fmla="*/ 3275809 h 5835507"/>
              <a:gd name="connsiteX36" fmla="*/ 7127189 w 7323233"/>
              <a:gd name="connsiteY36" fmla="*/ 3336953 h 5835507"/>
              <a:gd name="connsiteX37" fmla="*/ 7157379 w 7323233"/>
              <a:gd name="connsiteY37" fmla="*/ 3397718 h 5835507"/>
              <a:gd name="connsiteX38" fmla="*/ 7136361 w 7323233"/>
              <a:gd name="connsiteY38" fmla="*/ 3445487 h 5835507"/>
              <a:gd name="connsiteX39" fmla="*/ 6988849 w 7323233"/>
              <a:gd name="connsiteY39" fmla="*/ 3652233 h 5835507"/>
              <a:gd name="connsiteX40" fmla="*/ 6867705 w 7323233"/>
              <a:gd name="connsiteY40" fmla="*/ 3734395 h 5835507"/>
              <a:gd name="connsiteX41" fmla="*/ 6591791 w 7323233"/>
              <a:gd name="connsiteY41" fmla="*/ 4107760 h 5835507"/>
              <a:gd name="connsiteX42" fmla="*/ 6505041 w 7323233"/>
              <a:gd name="connsiteY42" fmla="*/ 4228904 h 5835507"/>
              <a:gd name="connsiteX43" fmla="*/ 6569243 w 7323233"/>
              <a:gd name="connsiteY43" fmla="*/ 4271704 h 5835507"/>
              <a:gd name="connsiteX44" fmla="*/ 6446188 w 7323233"/>
              <a:gd name="connsiteY44" fmla="*/ 4398582 h 5835507"/>
              <a:gd name="connsiteX45" fmla="*/ 6301351 w 7323233"/>
              <a:gd name="connsiteY45" fmla="*/ 4539595 h 5835507"/>
              <a:gd name="connsiteX46" fmla="*/ 6263519 w 7323233"/>
              <a:gd name="connsiteY46" fmla="*/ 4577047 h 5835507"/>
              <a:gd name="connsiteX47" fmla="*/ 3277744 w 7323233"/>
              <a:gd name="connsiteY47" fmla="*/ 5834336 h 5835507"/>
              <a:gd name="connsiteX48" fmla="*/ 2490505 w 7323233"/>
              <a:gd name="connsiteY48" fmla="*/ 5648992 h 5835507"/>
              <a:gd name="connsiteX49" fmla="*/ 2179046 w 7323233"/>
              <a:gd name="connsiteY49" fmla="*/ 5504920 h 5835507"/>
              <a:gd name="connsiteX50" fmla="*/ 1780078 w 7323233"/>
              <a:gd name="connsiteY50" fmla="*/ 5273715 h 5835507"/>
              <a:gd name="connsiteX51" fmla="*/ 1353592 w 7323233"/>
              <a:gd name="connsiteY51" fmla="*/ 5087606 h 5835507"/>
              <a:gd name="connsiteX52" fmla="*/ 1208373 w 7323233"/>
              <a:gd name="connsiteY52" fmla="*/ 4917165 h 5835507"/>
              <a:gd name="connsiteX53" fmla="*/ 1157548 w 7323233"/>
              <a:gd name="connsiteY53" fmla="*/ 4869396 h 5835507"/>
              <a:gd name="connsiteX54" fmla="*/ 1030289 w 7323233"/>
              <a:gd name="connsiteY54" fmla="*/ 4807103 h 5835507"/>
              <a:gd name="connsiteX55" fmla="*/ 808258 w 7323233"/>
              <a:gd name="connsiteY55" fmla="*/ 4672585 h 5835507"/>
              <a:gd name="connsiteX56" fmla="*/ 889658 w 7323233"/>
              <a:gd name="connsiteY56" fmla="*/ 4642013 h 5835507"/>
              <a:gd name="connsiteX57" fmla="*/ 1123917 w 7323233"/>
              <a:gd name="connsiteY57" fmla="*/ 4723412 h 5835507"/>
              <a:gd name="connsiteX58" fmla="*/ 1294360 w 7323233"/>
              <a:gd name="connsiteY58" fmla="*/ 4745194 h 5835507"/>
              <a:gd name="connsiteX59" fmla="*/ 1054367 w 7323233"/>
              <a:gd name="connsiteY59" fmla="*/ 4603034 h 5835507"/>
              <a:gd name="connsiteX60" fmla="*/ 822015 w 7323233"/>
              <a:gd name="connsiteY60" fmla="*/ 4418070 h 5835507"/>
              <a:gd name="connsiteX61" fmla="*/ 1001246 w 7323233"/>
              <a:gd name="connsiteY61" fmla="*/ 4453610 h 5835507"/>
              <a:gd name="connsiteX62" fmla="*/ 1008889 w 7323233"/>
              <a:gd name="connsiteY62" fmla="*/ 4428770 h 5835507"/>
              <a:gd name="connsiteX63" fmla="*/ 853733 w 7323233"/>
              <a:gd name="connsiteY63" fmla="*/ 4208648 h 5835507"/>
              <a:gd name="connsiteX64" fmla="*/ 776921 w 7323233"/>
              <a:gd name="connsiteY64" fmla="*/ 4119989 h 5835507"/>
              <a:gd name="connsiteX65" fmla="*/ 431453 w 7323233"/>
              <a:gd name="connsiteY65" fmla="*/ 3852864 h 5835507"/>
              <a:gd name="connsiteX66" fmla="*/ 759342 w 7323233"/>
              <a:gd name="connsiteY66" fmla="*/ 3972095 h 5835507"/>
              <a:gd name="connsiteX67" fmla="*/ 420753 w 7323233"/>
              <a:gd name="connsiteY67" fmla="*/ 3712230 h 5835507"/>
              <a:gd name="connsiteX68" fmla="*/ 256425 w 7323233"/>
              <a:gd name="connsiteY68" fmla="*/ 3616309 h 5835507"/>
              <a:gd name="connsiteX69" fmla="*/ 214772 w 7323233"/>
              <a:gd name="connsiteY69" fmla="*/ 3559749 h 5835507"/>
              <a:gd name="connsiteX70" fmla="*/ 287762 w 7323233"/>
              <a:gd name="connsiteY70" fmla="*/ 3547521 h 5835507"/>
              <a:gd name="connsiteX71" fmla="*/ 511706 w 7323233"/>
              <a:gd name="connsiteY71" fmla="*/ 3569305 h 5835507"/>
              <a:gd name="connsiteX72" fmla="*/ 235409 w 7323233"/>
              <a:gd name="connsiteY72" fmla="*/ 3394659 h 5835507"/>
              <a:gd name="connsiteX73" fmla="*/ 442537 w 7323233"/>
              <a:gd name="connsiteY73" fmla="*/ 3421409 h 5835507"/>
              <a:gd name="connsiteX74" fmla="*/ 502152 w 7323233"/>
              <a:gd name="connsiteY74" fmla="*/ 3352622 h 5835507"/>
              <a:gd name="connsiteX75" fmla="*/ 598455 w 7323233"/>
              <a:gd name="connsiteY75" fmla="*/ 3241415 h 5835507"/>
              <a:gd name="connsiteX76" fmla="*/ 664949 w 7323233"/>
              <a:gd name="connsiteY76" fmla="*/ 3179506 h 5835507"/>
              <a:gd name="connsiteX77" fmla="*/ 692846 w 7323233"/>
              <a:gd name="connsiteY77" fmla="*/ 2984607 h 5835507"/>
              <a:gd name="connsiteX78" fmla="*/ 635524 w 7323233"/>
              <a:gd name="connsiteY78" fmla="*/ 2771366 h 5835507"/>
              <a:gd name="connsiteX79" fmla="*/ 480368 w 7323233"/>
              <a:gd name="connsiteY79" fmla="*/ 2663598 h 5835507"/>
              <a:gd name="connsiteX80" fmla="*/ 525081 w 7323233"/>
              <a:gd name="connsiteY80" fmla="*/ 2542454 h 5835507"/>
              <a:gd name="connsiteX81" fmla="*/ 855264 w 7323233"/>
              <a:gd name="connsiteY81" fmla="*/ 2615829 h 5835507"/>
              <a:gd name="connsiteX82" fmla="*/ 361137 w 7323233"/>
              <a:gd name="connsiteY82" fmla="*/ 2327301 h 5835507"/>
              <a:gd name="connsiteX83" fmla="*/ 444065 w 7323233"/>
              <a:gd name="connsiteY83" fmla="*/ 2312780 h 5835507"/>
              <a:gd name="connsiteX84" fmla="*/ 440625 w 7323233"/>
              <a:gd name="connsiteY84" fmla="*/ 2290233 h 5835507"/>
              <a:gd name="connsiteX85" fmla="*/ 445975 w 7323233"/>
              <a:gd name="connsiteY85" fmla="*/ 2151509 h 5835507"/>
              <a:gd name="connsiteX86" fmla="*/ 459734 w 7323233"/>
              <a:gd name="connsiteY86" fmla="*/ 2087690 h 5835507"/>
              <a:gd name="connsiteX87" fmla="*/ 437950 w 7323233"/>
              <a:gd name="connsiteY87" fmla="*/ 2014315 h 5835507"/>
              <a:gd name="connsiteX88" fmla="*/ 808640 w 7323233"/>
              <a:gd name="connsiteY88" fmla="*/ 2042977 h 5835507"/>
              <a:gd name="connsiteX89" fmla="*/ 969908 w 7323233"/>
              <a:gd name="connsiteY89" fmla="*/ 2026162 h 5835507"/>
              <a:gd name="connsiteX90" fmla="*/ 1251176 w 7323233"/>
              <a:gd name="connsiteY90" fmla="*/ 2021577 h 5835507"/>
              <a:gd name="connsiteX91" fmla="*/ 1381491 w 7323233"/>
              <a:gd name="connsiteY91" fmla="*/ 2035718 h 5835507"/>
              <a:gd name="connsiteX92" fmla="*/ 1492697 w 7323233"/>
              <a:gd name="connsiteY92" fmla="*/ 2017374 h 5835507"/>
              <a:gd name="connsiteX93" fmla="*/ 1386076 w 7323233"/>
              <a:gd name="connsiteY93" fmla="*/ 1931006 h 5835507"/>
              <a:gd name="connsiteX94" fmla="*/ 1235889 w 7323233"/>
              <a:gd name="connsiteY94" fmla="*/ 1932153 h 5835507"/>
              <a:gd name="connsiteX95" fmla="*/ 1128886 w 7323233"/>
              <a:gd name="connsiteY95" fmla="*/ 1875977 h 5835507"/>
              <a:gd name="connsiteX96" fmla="*/ 1026851 w 7323233"/>
              <a:gd name="connsiteY96" fmla="*/ 1774322 h 5835507"/>
              <a:gd name="connsiteX97" fmla="*/ 666861 w 7323233"/>
              <a:gd name="connsiteY97" fmla="*/ 1612290 h 5835507"/>
              <a:gd name="connsiteX98" fmla="*/ 601130 w 7323233"/>
              <a:gd name="connsiteY98" fmla="*/ 1550762 h 5835507"/>
              <a:gd name="connsiteX99" fmla="*/ 1630272 w 7323233"/>
              <a:gd name="connsiteY99" fmla="*/ 1785787 h 5835507"/>
              <a:gd name="connsiteX100" fmla="*/ 1312320 w 7323233"/>
              <a:gd name="connsiteY100" fmla="*/ 1687191 h 5835507"/>
              <a:gd name="connsiteX101" fmla="*/ 1527473 w 7323233"/>
              <a:gd name="connsiteY101" fmla="*/ 1705153 h 5835507"/>
              <a:gd name="connsiteX102" fmla="*/ 1646706 w 7323233"/>
              <a:gd name="connsiteY102" fmla="*/ 1639040 h 5835507"/>
              <a:gd name="connsiteX103" fmla="*/ 1645178 w 7323233"/>
              <a:gd name="connsiteY103" fmla="*/ 1620315 h 5835507"/>
              <a:gd name="connsiteX104" fmla="*/ 1557663 w 7323233"/>
              <a:gd name="connsiteY104" fmla="*/ 1558787 h 5835507"/>
              <a:gd name="connsiteX105" fmla="*/ 1506454 w 7323233"/>
              <a:gd name="connsiteY105" fmla="*/ 1519044 h 5835507"/>
              <a:gd name="connsiteX106" fmla="*/ 1366204 w 7323233"/>
              <a:gd name="connsiteY106" fmla="*/ 1375735 h 5835507"/>
              <a:gd name="connsiteX107" fmla="*/ 1466329 w 7323233"/>
              <a:gd name="connsiteY107" fmla="*/ 1360450 h 5835507"/>
              <a:gd name="connsiteX108" fmla="*/ 1503397 w 7323233"/>
              <a:gd name="connsiteY108" fmla="*/ 1330641 h 5835507"/>
              <a:gd name="connsiteX109" fmla="*/ 1475501 w 7323233"/>
              <a:gd name="connsiteY109" fmla="*/ 1288604 h 5835507"/>
              <a:gd name="connsiteX110" fmla="*/ 1165573 w 7323233"/>
              <a:gd name="connsiteY110" fmla="*/ 1159435 h 5835507"/>
              <a:gd name="connsiteX111" fmla="*/ 1141498 w 7323233"/>
              <a:gd name="connsiteY111" fmla="*/ 1059311 h 5835507"/>
              <a:gd name="connsiteX112" fmla="*/ 1199585 w 7323233"/>
              <a:gd name="connsiteY112" fmla="*/ 1044407 h 5835507"/>
              <a:gd name="connsiteX113" fmla="*/ 1267226 w 7323233"/>
              <a:gd name="connsiteY113" fmla="*/ 1051286 h 5835507"/>
              <a:gd name="connsiteX114" fmla="*/ 1213342 w 7323233"/>
              <a:gd name="connsiteY114" fmla="*/ 972561 h 5835507"/>
              <a:gd name="connsiteX115" fmla="*/ 993986 w 7323233"/>
              <a:gd name="connsiteY115" fmla="*/ 893073 h 5835507"/>
              <a:gd name="connsiteX116" fmla="*/ 1047486 w 7323233"/>
              <a:gd name="connsiteY116" fmla="*/ 820083 h 5835507"/>
              <a:gd name="connsiteX117" fmla="*/ 0 w 7323233"/>
              <a:gd name="connsiteY117" fmla="*/ 488371 h 5835507"/>
              <a:gd name="connsiteX118" fmla="*/ 188403 w 7323233"/>
              <a:gd name="connsiteY118" fmla="*/ 484933 h 5835507"/>
              <a:gd name="connsiteX119" fmla="*/ 584315 w 7323233"/>
              <a:gd name="connsiteY119" fmla="*/ 534230 h 5835507"/>
              <a:gd name="connsiteX120" fmla="*/ 782271 w 7323233"/>
              <a:gd name="connsiteY120" fmla="*/ 525824 h 5835507"/>
              <a:gd name="connsiteX121" fmla="*/ 967998 w 7323233"/>
              <a:gd name="connsiteY121" fmla="*/ 552574 h 5835507"/>
              <a:gd name="connsiteX122" fmla="*/ 1129651 w 7323233"/>
              <a:gd name="connsiteY122" fmla="*/ 552574 h 5835507"/>
              <a:gd name="connsiteX123" fmla="*/ 978317 w 7323233"/>
              <a:gd name="connsiteY123" fmla="*/ 513593 h 5835507"/>
              <a:gd name="connsiteX124" fmla="*/ 1074620 w 7323233"/>
              <a:gd name="connsiteY124" fmla="*/ 478818 h 5835507"/>
              <a:gd name="connsiteX125" fmla="*/ 1091435 w 7323233"/>
              <a:gd name="connsiteY125" fmla="*/ 436781 h 5835507"/>
              <a:gd name="connsiteX126" fmla="*/ 1135383 w 7323233"/>
              <a:gd name="connsiteY126" fmla="*/ 404296 h 5835507"/>
              <a:gd name="connsiteX127" fmla="*/ 1384166 w 7323233"/>
              <a:gd name="connsiteY127" fmla="*/ 420349 h 5835507"/>
              <a:gd name="connsiteX128" fmla="*/ 1219839 w 7323233"/>
              <a:gd name="connsiteY128" fmla="*/ 286593 h 5835507"/>
              <a:gd name="connsiteX129" fmla="*/ 1114364 w 7323233"/>
              <a:gd name="connsiteY129" fmla="*/ 264428 h 5835507"/>
              <a:gd name="connsiteX130" fmla="*/ 1090289 w 7323233"/>
              <a:gd name="connsiteY130" fmla="*/ 207487 h 5835507"/>
              <a:gd name="connsiteX131" fmla="*/ 1139204 w 7323233"/>
              <a:gd name="connsiteY131" fmla="*/ 195259 h 5835507"/>
              <a:gd name="connsiteX132" fmla="*/ 1382254 w 7323233"/>
              <a:gd name="connsiteY132" fmla="*/ 242265 h 5835507"/>
              <a:gd name="connsiteX133" fmla="*/ 1423145 w 7323233"/>
              <a:gd name="connsiteY133" fmla="*/ 223537 h 5835507"/>
              <a:gd name="connsiteX134" fmla="*/ 965705 w 7323233"/>
              <a:gd name="connsiteY134" fmla="*/ 102013 h 5835507"/>
              <a:gd name="connsiteX135" fmla="*/ 972586 w 7323233"/>
              <a:gd name="connsiteY135" fmla="*/ 69912 h 5835507"/>
              <a:gd name="connsiteX136" fmla="*/ 1375376 w 7323233"/>
              <a:gd name="connsiteY136" fmla="*/ 119593 h 5835507"/>
              <a:gd name="connsiteX137" fmla="*/ 1117804 w 7323233"/>
              <a:gd name="connsiteY137" fmla="*/ 25200 h 5835507"/>
              <a:gd name="connsiteX138" fmla="*/ 1164045 w 7323233"/>
              <a:gd name="connsiteY138" fmla="*/ 25 h 58355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</a:cxnLst>
            <a:rect l="l" t="t" r="r" b="b"/>
            <a:pathLst>
              <a:path w="7323233" h="5835507">
                <a:moveTo>
                  <a:pt x="1164045" y="25"/>
                </a:moveTo>
                <a:cubicBezTo>
                  <a:pt x="1180764" y="455"/>
                  <a:pt x="1198056" y="6474"/>
                  <a:pt x="1213723" y="8385"/>
                </a:cubicBezTo>
                <a:cubicBezTo>
                  <a:pt x="1559575" y="51187"/>
                  <a:pt x="1905425" y="97428"/>
                  <a:pt x="2251656" y="138318"/>
                </a:cubicBezTo>
                <a:cubicBezTo>
                  <a:pt x="2575343" y="176534"/>
                  <a:pt x="2901320" y="185322"/>
                  <a:pt x="3226534" y="205194"/>
                </a:cubicBezTo>
                <a:cubicBezTo>
                  <a:pt x="3620153" y="229271"/>
                  <a:pt x="4013008" y="263284"/>
                  <a:pt x="4404335" y="316784"/>
                </a:cubicBezTo>
                <a:cubicBezTo>
                  <a:pt x="4676048" y="354236"/>
                  <a:pt x="4950435" y="380221"/>
                  <a:pt x="5225968" y="350415"/>
                </a:cubicBezTo>
                <a:cubicBezTo>
                  <a:pt x="5239725" y="348884"/>
                  <a:pt x="5255394" y="343918"/>
                  <a:pt x="5266859" y="348884"/>
                </a:cubicBezTo>
                <a:cubicBezTo>
                  <a:pt x="5400614" y="404680"/>
                  <a:pt x="5546596" y="364553"/>
                  <a:pt x="5685318" y="399712"/>
                </a:cubicBezTo>
                <a:cubicBezTo>
                  <a:pt x="5649777" y="535377"/>
                  <a:pt x="5497299" y="524293"/>
                  <a:pt x="5411315" y="618305"/>
                </a:cubicBezTo>
                <a:cubicBezTo>
                  <a:pt x="5551565" y="655755"/>
                  <a:pt x="5677676" y="693589"/>
                  <a:pt x="5805698" y="721868"/>
                </a:cubicBezTo>
                <a:cubicBezTo>
                  <a:pt x="5941363" y="751677"/>
                  <a:pt x="6056391" y="832311"/>
                  <a:pt x="6188997" y="868233"/>
                </a:cubicBezTo>
                <a:cubicBezTo>
                  <a:pt x="6217279" y="875876"/>
                  <a:pt x="6251291" y="902627"/>
                  <a:pt x="6261225" y="928614"/>
                </a:cubicBezTo>
                <a:cubicBezTo>
                  <a:pt x="6293326" y="1012688"/>
                  <a:pt x="6934199" y="1248479"/>
                  <a:pt x="6858533" y="1323379"/>
                </a:cubicBezTo>
                <a:cubicBezTo>
                  <a:pt x="6827197" y="1354335"/>
                  <a:pt x="6786687" y="1376500"/>
                  <a:pt x="6744269" y="1407072"/>
                </a:cubicBezTo>
                <a:cubicBezTo>
                  <a:pt x="6808090" y="1464778"/>
                  <a:pt x="6879934" y="1490000"/>
                  <a:pt x="6956365" y="1507197"/>
                </a:cubicBezTo>
                <a:cubicBezTo>
                  <a:pt x="6979295" y="1512547"/>
                  <a:pt x="7001843" y="1523247"/>
                  <a:pt x="7004134" y="1549234"/>
                </a:cubicBezTo>
                <a:cubicBezTo>
                  <a:pt x="7006427" y="1576366"/>
                  <a:pt x="6983115" y="1587066"/>
                  <a:pt x="6963627" y="1599678"/>
                </a:cubicBezTo>
                <a:cubicBezTo>
                  <a:pt x="6936493" y="1617256"/>
                  <a:pt x="6910125" y="1632543"/>
                  <a:pt x="6875731" y="1634837"/>
                </a:cubicBezTo>
                <a:cubicBezTo>
                  <a:pt x="6819171" y="1638275"/>
                  <a:pt x="6792040" y="1687191"/>
                  <a:pt x="6759175" y="1723878"/>
                </a:cubicBezTo>
                <a:cubicBezTo>
                  <a:pt x="6740831" y="1744515"/>
                  <a:pt x="6731659" y="1786169"/>
                  <a:pt x="6763759" y="1793431"/>
                </a:cubicBezTo>
                <a:cubicBezTo>
                  <a:pt x="6840955" y="1811009"/>
                  <a:pt x="6834840" y="1861837"/>
                  <a:pt x="6832931" y="1919543"/>
                </a:cubicBezTo>
                <a:cubicBezTo>
                  <a:pt x="6830255" y="1991005"/>
                  <a:pt x="6784777" y="2023871"/>
                  <a:pt x="6728984" y="2051386"/>
                </a:cubicBezTo>
                <a:cubicBezTo>
                  <a:pt x="6709875" y="2060939"/>
                  <a:pt x="6682743" y="2060556"/>
                  <a:pt x="6675481" y="2090365"/>
                </a:cubicBezTo>
                <a:cubicBezTo>
                  <a:pt x="6706819" y="2118645"/>
                  <a:pt x="6745034" y="2095715"/>
                  <a:pt x="6778665" y="2103740"/>
                </a:cubicBezTo>
                <a:cubicBezTo>
                  <a:pt x="6806561" y="2110237"/>
                  <a:pt x="6852802" y="2106799"/>
                  <a:pt x="6814587" y="2158771"/>
                </a:cubicBezTo>
                <a:cubicBezTo>
                  <a:pt x="6803503" y="2173674"/>
                  <a:pt x="6816497" y="2185139"/>
                  <a:pt x="6830637" y="2186286"/>
                </a:cubicBezTo>
                <a:cubicBezTo>
                  <a:pt x="6943755" y="2198133"/>
                  <a:pt x="6891781" y="2303226"/>
                  <a:pt x="6928087" y="2358639"/>
                </a:cubicBezTo>
                <a:cubicBezTo>
                  <a:pt x="6938021" y="2373923"/>
                  <a:pt x="6927321" y="2400292"/>
                  <a:pt x="6911653" y="2406789"/>
                </a:cubicBezTo>
                <a:cubicBezTo>
                  <a:pt x="6811528" y="2449592"/>
                  <a:pt x="6797771" y="2551626"/>
                  <a:pt x="6749237" y="2639522"/>
                </a:cubicBezTo>
                <a:cubicBezTo>
                  <a:pt x="6801975" y="2674298"/>
                  <a:pt x="6865031" y="2681941"/>
                  <a:pt x="6921971" y="2704488"/>
                </a:cubicBezTo>
                <a:cubicBezTo>
                  <a:pt x="6981205" y="2728182"/>
                  <a:pt x="6981205" y="2745760"/>
                  <a:pt x="6932290" y="2814548"/>
                </a:cubicBezTo>
                <a:cubicBezTo>
                  <a:pt x="7059546" y="2829453"/>
                  <a:pt x="7059546" y="2829453"/>
                  <a:pt x="7020186" y="2937603"/>
                </a:cubicBezTo>
                <a:cubicBezTo>
                  <a:pt x="7126808" y="2947538"/>
                  <a:pt x="7197123" y="2998747"/>
                  <a:pt x="7213555" y="3110719"/>
                </a:cubicBezTo>
                <a:cubicBezTo>
                  <a:pt x="7221580" y="3164984"/>
                  <a:pt x="7269733" y="3190588"/>
                  <a:pt x="7323233" y="3226893"/>
                </a:cubicBezTo>
                <a:cubicBezTo>
                  <a:pt x="7256739" y="3262053"/>
                  <a:pt x="7211645" y="3335425"/>
                  <a:pt x="7134067" y="3257847"/>
                </a:cubicBezTo>
                <a:cubicBezTo>
                  <a:pt x="7105789" y="3229569"/>
                  <a:pt x="7108462" y="3265491"/>
                  <a:pt x="7104643" y="3275809"/>
                </a:cubicBezTo>
                <a:cubicBezTo>
                  <a:pt x="7095471" y="3301031"/>
                  <a:pt x="7114577" y="3317846"/>
                  <a:pt x="7127189" y="3336953"/>
                </a:cubicBezTo>
                <a:cubicBezTo>
                  <a:pt x="7139417" y="3356062"/>
                  <a:pt x="7153939" y="3376315"/>
                  <a:pt x="7157379" y="3397718"/>
                </a:cubicBezTo>
                <a:cubicBezTo>
                  <a:pt x="7159671" y="3412621"/>
                  <a:pt x="7148589" y="3434403"/>
                  <a:pt x="7136361" y="3445487"/>
                </a:cubicBezTo>
                <a:cubicBezTo>
                  <a:pt x="7072159" y="3503956"/>
                  <a:pt x="7110374" y="3635418"/>
                  <a:pt x="6988849" y="3652233"/>
                </a:cubicBezTo>
                <a:cubicBezTo>
                  <a:pt x="6934199" y="3659874"/>
                  <a:pt x="6907831" y="3708027"/>
                  <a:pt x="6867705" y="3734395"/>
                </a:cubicBezTo>
                <a:cubicBezTo>
                  <a:pt x="6728219" y="3826495"/>
                  <a:pt x="6634972" y="3944964"/>
                  <a:pt x="6591791" y="4107760"/>
                </a:cubicBezTo>
                <a:cubicBezTo>
                  <a:pt x="6579943" y="4152854"/>
                  <a:pt x="6534466" y="4189160"/>
                  <a:pt x="6505041" y="4228904"/>
                </a:cubicBezTo>
                <a:cubicBezTo>
                  <a:pt x="6519181" y="4257948"/>
                  <a:pt x="6596375" y="4195273"/>
                  <a:pt x="6569243" y="4271704"/>
                </a:cubicBezTo>
                <a:cubicBezTo>
                  <a:pt x="6548606" y="4329029"/>
                  <a:pt x="6495869" y="4364569"/>
                  <a:pt x="6446188" y="4398582"/>
                </a:cubicBezTo>
                <a:cubicBezTo>
                  <a:pt x="6389629" y="4437179"/>
                  <a:pt x="6326957" y="4468132"/>
                  <a:pt x="6301351" y="4539595"/>
                </a:cubicBezTo>
                <a:cubicBezTo>
                  <a:pt x="6296001" y="4554882"/>
                  <a:pt x="6278804" y="4570932"/>
                  <a:pt x="6263519" y="4577047"/>
                </a:cubicBezTo>
                <a:cubicBezTo>
                  <a:pt x="5466343" y="5834719"/>
                  <a:pt x="3503978" y="5843126"/>
                  <a:pt x="3277744" y="5834336"/>
                </a:cubicBezTo>
                <a:cubicBezTo>
                  <a:pt x="3003739" y="5823254"/>
                  <a:pt x="2744636" y="5745676"/>
                  <a:pt x="2490505" y="5648992"/>
                </a:cubicBezTo>
                <a:cubicBezTo>
                  <a:pt x="2383118" y="5608101"/>
                  <a:pt x="2283377" y="5550014"/>
                  <a:pt x="2179046" y="5504920"/>
                </a:cubicBezTo>
                <a:cubicBezTo>
                  <a:pt x="2034975" y="5442627"/>
                  <a:pt x="1923768" y="5323777"/>
                  <a:pt x="1780078" y="5273715"/>
                </a:cubicBezTo>
                <a:cubicBezTo>
                  <a:pt x="1632184" y="5222124"/>
                  <a:pt x="1505691" y="5127731"/>
                  <a:pt x="1353592" y="5087606"/>
                </a:cubicBezTo>
                <a:cubicBezTo>
                  <a:pt x="1273341" y="5066205"/>
                  <a:pt x="1195763" y="5027608"/>
                  <a:pt x="1208373" y="4917165"/>
                </a:cubicBezTo>
                <a:cubicBezTo>
                  <a:pt x="1211813" y="4885828"/>
                  <a:pt x="1190795" y="4860224"/>
                  <a:pt x="1157548" y="4869396"/>
                </a:cubicBezTo>
                <a:cubicBezTo>
                  <a:pt x="1094110" y="4886593"/>
                  <a:pt x="1065448" y="4841115"/>
                  <a:pt x="1030289" y="4807103"/>
                </a:cubicBezTo>
                <a:cubicBezTo>
                  <a:pt x="967617" y="4746725"/>
                  <a:pt x="908001" y="4682522"/>
                  <a:pt x="808258" y="4672585"/>
                </a:cubicBezTo>
                <a:cubicBezTo>
                  <a:pt x="827365" y="4625197"/>
                  <a:pt x="859849" y="4632078"/>
                  <a:pt x="889658" y="4642013"/>
                </a:cubicBezTo>
                <a:cubicBezTo>
                  <a:pt x="967998" y="4668000"/>
                  <a:pt x="1045576" y="4697425"/>
                  <a:pt x="1123917" y="4723412"/>
                </a:cubicBezTo>
                <a:cubicBezTo>
                  <a:pt x="1175126" y="4740228"/>
                  <a:pt x="1225954" y="4763921"/>
                  <a:pt x="1294360" y="4745194"/>
                </a:cubicBezTo>
                <a:cubicBezTo>
                  <a:pt x="1235507" y="4649656"/>
                  <a:pt x="1135383" y="4632459"/>
                  <a:pt x="1054367" y="4603034"/>
                </a:cubicBezTo>
                <a:cubicBezTo>
                  <a:pt x="953095" y="4565966"/>
                  <a:pt x="893480" y="4496029"/>
                  <a:pt x="822015" y="4418070"/>
                </a:cubicBezTo>
                <a:cubicBezTo>
                  <a:pt x="896536" y="4399344"/>
                  <a:pt x="942777" y="4456669"/>
                  <a:pt x="1001246" y="4453610"/>
                </a:cubicBezTo>
                <a:cubicBezTo>
                  <a:pt x="1004304" y="4443675"/>
                  <a:pt x="1009654" y="4429153"/>
                  <a:pt x="1008889" y="4428770"/>
                </a:cubicBezTo>
                <a:cubicBezTo>
                  <a:pt x="913351" y="4385969"/>
                  <a:pt x="868639" y="4305717"/>
                  <a:pt x="853733" y="4208648"/>
                </a:cubicBezTo>
                <a:cubicBezTo>
                  <a:pt x="846092" y="4158588"/>
                  <a:pt x="811315" y="4142920"/>
                  <a:pt x="776921" y="4119989"/>
                </a:cubicBezTo>
                <a:cubicBezTo>
                  <a:pt x="656924" y="4038591"/>
                  <a:pt x="530049" y="3964835"/>
                  <a:pt x="431453" y="3852864"/>
                </a:cubicBezTo>
                <a:cubicBezTo>
                  <a:pt x="545336" y="3867767"/>
                  <a:pt x="636671" y="3940758"/>
                  <a:pt x="759342" y="3972095"/>
                </a:cubicBezTo>
                <a:cubicBezTo>
                  <a:pt x="661893" y="3849042"/>
                  <a:pt x="535781" y="3786751"/>
                  <a:pt x="420753" y="3712230"/>
                </a:cubicBezTo>
                <a:cubicBezTo>
                  <a:pt x="368397" y="3678218"/>
                  <a:pt x="319865" y="3634652"/>
                  <a:pt x="256425" y="3616309"/>
                </a:cubicBezTo>
                <a:cubicBezTo>
                  <a:pt x="233878" y="3609812"/>
                  <a:pt x="196810" y="3596055"/>
                  <a:pt x="214772" y="3559749"/>
                </a:cubicBezTo>
                <a:cubicBezTo>
                  <a:pt x="230057" y="3529561"/>
                  <a:pt x="260247" y="3538731"/>
                  <a:pt x="287762" y="3547521"/>
                </a:cubicBezTo>
                <a:cubicBezTo>
                  <a:pt x="353875" y="3569305"/>
                  <a:pt x="422281" y="3569687"/>
                  <a:pt x="511706" y="3569305"/>
                </a:cubicBezTo>
                <a:cubicBezTo>
                  <a:pt x="436803" y="3469562"/>
                  <a:pt x="299609" y="3499371"/>
                  <a:pt x="235409" y="3394659"/>
                </a:cubicBezTo>
                <a:cubicBezTo>
                  <a:pt x="315659" y="3376315"/>
                  <a:pt x="377569" y="3414149"/>
                  <a:pt x="442537" y="3421409"/>
                </a:cubicBezTo>
                <a:cubicBezTo>
                  <a:pt x="501387" y="3427906"/>
                  <a:pt x="515909" y="3410328"/>
                  <a:pt x="502152" y="3352622"/>
                </a:cubicBezTo>
                <a:cubicBezTo>
                  <a:pt x="480752" y="3262815"/>
                  <a:pt x="512852" y="3216956"/>
                  <a:pt x="598455" y="3241415"/>
                </a:cubicBezTo>
                <a:cubicBezTo>
                  <a:pt x="677943" y="3264344"/>
                  <a:pt x="686349" y="3230715"/>
                  <a:pt x="664949" y="3179506"/>
                </a:cubicBezTo>
                <a:cubicBezTo>
                  <a:pt x="634377" y="3104987"/>
                  <a:pt x="669153" y="3047281"/>
                  <a:pt x="692846" y="2984607"/>
                </a:cubicBezTo>
                <a:cubicBezTo>
                  <a:pt x="729152" y="2889069"/>
                  <a:pt x="713865" y="2842445"/>
                  <a:pt x="635524" y="2771366"/>
                </a:cubicBezTo>
                <a:cubicBezTo>
                  <a:pt x="591577" y="2731620"/>
                  <a:pt x="544190" y="2697991"/>
                  <a:pt x="480368" y="2663598"/>
                </a:cubicBezTo>
                <a:cubicBezTo>
                  <a:pt x="627499" y="2644872"/>
                  <a:pt x="473109" y="2581817"/>
                  <a:pt x="525081" y="2542454"/>
                </a:cubicBezTo>
                <a:cubicBezTo>
                  <a:pt x="629027" y="2526404"/>
                  <a:pt x="713865" y="2651751"/>
                  <a:pt x="855264" y="2615829"/>
                </a:cubicBezTo>
                <a:cubicBezTo>
                  <a:pt x="680618" y="2507295"/>
                  <a:pt x="487630" y="2471755"/>
                  <a:pt x="361137" y="2327301"/>
                </a:cubicBezTo>
                <a:cubicBezTo>
                  <a:pt x="390181" y="2294436"/>
                  <a:pt x="419224" y="2325008"/>
                  <a:pt x="444065" y="2312780"/>
                </a:cubicBezTo>
                <a:cubicBezTo>
                  <a:pt x="443300" y="2305136"/>
                  <a:pt x="445212" y="2293671"/>
                  <a:pt x="440625" y="2290233"/>
                </a:cubicBezTo>
                <a:cubicBezTo>
                  <a:pt x="346234" y="2211508"/>
                  <a:pt x="344703" y="2209598"/>
                  <a:pt x="445975" y="2151509"/>
                </a:cubicBezTo>
                <a:cubicBezTo>
                  <a:pt x="481515" y="2131255"/>
                  <a:pt x="478459" y="2113293"/>
                  <a:pt x="459734" y="2087690"/>
                </a:cubicBezTo>
                <a:cubicBezTo>
                  <a:pt x="446356" y="2069728"/>
                  <a:pt x="430306" y="2053677"/>
                  <a:pt x="437950" y="2014315"/>
                </a:cubicBezTo>
                <a:cubicBezTo>
                  <a:pt x="493362" y="2064761"/>
                  <a:pt x="761252" y="2048327"/>
                  <a:pt x="808640" y="2042977"/>
                </a:cubicBezTo>
                <a:cubicBezTo>
                  <a:pt x="861758" y="2037246"/>
                  <a:pt x="914114" y="2012787"/>
                  <a:pt x="969908" y="2026162"/>
                </a:cubicBezTo>
                <a:cubicBezTo>
                  <a:pt x="1014621" y="2036864"/>
                  <a:pt x="1221748" y="2140427"/>
                  <a:pt x="1251176" y="2021577"/>
                </a:cubicBezTo>
                <a:cubicBezTo>
                  <a:pt x="1252704" y="2015846"/>
                  <a:pt x="1336395" y="2029221"/>
                  <a:pt x="1381491" y="2035718"/>
                </a:cubicBezTo>
                <a:cubicBezTo>
                  <a:pt x="1421235" y="2041068"/>
                  <a:pt x="1465947" y="2064761"/>
                  <a:pt x="1492697" y="2017374"/>
                </a:cubicBezTo>
                <a:cubicBezTo>
                  <a:pt x="1508366" y="1989477"/>
                  <a:pt x="1443782" y="1935593"/>
                  <a:pt x="1386076" y="1931006"/>
                </a:cubicBezTo>
                <a:cubicBezTo>
                  <a:pt x="1336013" y="1926802"/>
                  <a:pt x="1283658" y="1920687"/>
                  <a:pt x="1235889" y="1932153"/>
                </a:cubicBezTo>
                <a:cubicBezTo>
                  <a:pt x="1177038" y="1945911"/>
                  <a:pt x="1145320" y="1923746"/>
                  <a:pt x="1128886" y="1875977"/>
                </a:cubicBezTo>
                <a:cubicBezTo>
                  <a:pt x="1110542" y="1823240"/>
                  <a:pt x="1075383" y="1798781"/>
                  <a:pt x="1026851" y="1774322"/>
                </a:cubicBezTo>
                <a:cubicBezTo>
                  <a:pt x="909146" y="1715090"/>
                  <a:pt x="796030" y="1646684"/>
                  <a:pt x="666861" y="1612290"/>
                </a:cubicBezTo>
                <a:cubicBezTo>
                  <a:pt x="641255" y="1605409"/>
                  <a:pt x="612977" y="1596238"/>
                  <a:pt x="601130" y="1550762"/>
                </a:cubicBezTo>
                <a:cubicBezTo>
                  <a:pt x="950802" y="1618785"/>
                  <a:pt x="1269520" y="1796106"/>
                  <a:pt x="1630272" y="1785787"/>
                </a:cubicBezTo>
                <a:cubicBezTo>
                  <a:pt x="1531678" y="1729610"/>
                  <a:pt x="1417413" y="1726553"/>
                  <a:pt x="1312320" y="1687191"/>
                </a:cubicBezTo>
                <a:cubicBezTo>
                  <a:pt x="1386841" y="1657765"/>
                  <a:pt x="1456775" y="1688337"/>
                  <a:pt x="1527473" y="1705153"/>
                </a:cubicBezTo>
                <a:cubicBezTo>
                  <a:pt x="1586707" y="1718909"/>
                  <a:pt x="1640210" y="1721203"/>
                  <a:pt x="1646706" y="1639040"/>
                </a:cubicBezTo>
                <a:cubicBezTo>
                  <a:pt x="1644413" y="1633690"/>
                  <a:pt x="1644794" y="1626812"/>
                  <a:pt x="1645178" y="1620315"/>
                </a:cubicBezTo>
                <a:cubicBezTo>
                  <a:pt x="1625304" y="1586303"/>
                  <a:pt x="1594350" y="1568725"/>
                  <a:pt x="1557663" y="1558787"/>
                </a:cubicBezTo>
                <a:cubicBezTo>
                  <a:pt x="1535498" y="1552672"/>
                  <a:pt x="1506073" y="1543500"/>
                  <a:pt x="1506454" y="1519044"/>
                </a:cubicBezTo>
                <a:cubicBezTo>
                  <a:pt x="1507601" y="1428472"/>
                  <a:pt x="1436904" y="1402104"/>
                  <a:pt x="1366204" y="1375735"/>
                </a:cubicBezTo>
                <a:cubicBezTo>
                  <a:pt x="1405566" y="1330641"/>
                  <a:pt x="1436520" y="1363888"/>
                  <a:pt x="1466329" y="1360450"/>
                </a:cubicBezTo>
                <a:cubicBezTo>
                  <a:pt x="1485819" y="1358157"/>
                  <a:pt x="1503397" y="1353953"/>
                  <a:pt x="1503397" y="1330641"/>
                </a:cubicBezTo>
                <a:cubicBezTo>
                  <a:pt x="1503779" y="1311151"/>
                  <a:pt x="1494607" y="1288985"/>
                  <a:pt x="1475501" y="1288604"/>
                </a:cubicBezTo>
                <a:cubicBezTo>
                  <a:pt x="1355885" y="1285163"/>
                  <a:pt x="1289773" y="1159817"/>
                  <a:pt x="1165573" y="1159435"/>
                </a:cubicBezTo>
                <a:cubicBezTo>
                  <a:pt x="1091435" y="1159435"/>
                  <a:pt x="1204170" y="1088738"/>
                  <a:pt x="1141498" y="1059311"/>
                </a:cubicBezTo>
                <a:cubicBezTo>
                  <a:pt x="1127739" y="1052814"/>
                  <a:pt x="1177420" y="1042879"/>
                  <a:pt x="1199585" y="1044407"/>
                </a:cubicBezTo>
                <a:cubicBezTo>
                  <a:pt x="1221367" y="1045935"/>
                  <a:pt x="1240857" y="1064661"/>
                  <a:pt x="1267226" y="1051286"/>
                </a:cubicBezTo>
                <a:cubicBezTo>
                  <a:pt x="1281748" y="1003517"/>
                  <a:pt x="1244298" y="985938"/>
                  <a:pt x="1213342" y="972561"/>
                </a:cubicBezTo>
                <a:cubicBezTo>
                  <a:pt x="1141879" y="941607"/>
                  <a:pt x="1072327" y="904157"/>
                  <a:pt x="993986" y="893073"/>
                </a:cubicBezTo>
                <a:cubicBezTo>
                  <a:pt x="966089" y="889252"/>
                  <a:pt x="1034111" y="838042"/>
                  <a:pt x="1047486" y="820083"/>
                </a:cubicBezTo>
                <a:cubicBezTo>
                  <a:pt x="732209" y="631299"/>
                  <a:pt x="353112" y="640852"/>
                  <a:pt x="0" y="488371"/>
                </a:cubicBezTo>
                <a:cubicBezTo>
                  <a:pt x="77960" y="458564"/>
                  <a:pt x="135284" y="480346"/>
                  <a:pt x="188403" y="484933"/>
                </a:cubicBezTo>
                <a:cubicBezTo>
                  <a:pt x="321009" y="496396"/>
                  <a:pt x="452090" y="520090"/>
                  <a:pt x="584315" y="534230"/>
                </a:cubicBezTo>
                <a:cubicBezTo>
                  <a:pt x="649281" y="541108"/>
                  <a:pt x="709662" y="567096"/>
                  <a:pt x="782271" y="525824"/>
                </a:cubicBezTo>
                <a:cubicBezTo>
                  <a:pt x="830805" y="498308"/>
                  <a:pt x="908383" y="528115"/>
                  <a:pt x="967998" y="552574"/>
                </a:cubicBezTo>
                <a:cubicBezTo>
                  <a:pt x="1017296" y="572827"/>
                  <a:pt x="1064301" y="578177"/>
                  <a:pt x="1129651" y="552574"/>
                </a:cubicBezTo>
                <a:cubicBezTo>
                  <a:pt x="1070417" y="536905"/>
                  <a:pt x="1024939" y="523149"/>
                  <a:pt x="978317" y="513593"/>
                </a:cubicBezTo>
                <a:cubicBezTo>
                  <a:pt x="941248" y="505952"/>
                  <a:pt x="1029526" y="474996"/>
                  <a:pt x="1074620" y="478818"/>
                </a:cubicBezTo>
                <a:cubicBezTo>
                  <a:pt x="1137676" y="484168"/>
                  <a:pt x="1102136" y="464296"/>
                  <a:pt x="1091435" y="436781"/>
                </a:cubicBezTo>
                <a:cubicBezTo>
                  <a:pt x="1079970" y="407355"/>
                  <a:pt x="1113982" y="398184"/>
                  <a:pt x="1135383" y="404296"/>
                </a:cubicBezTo>
                <a:cubicBezTo>
                  <a:pt x="1217545" y="428374"/>
                  <a:pt x="1299326" y="385955"/>
                  <a:pt x="1384166" y="420349"/>
                </a:cubicBezTo>
                <a:cubicBezTo>
                  <a:pt x="1362764" y="335509"/>
                  <a:pt x="1316523" y="298440"/>
                  <a:pt x="1219839" y="286593"/>
                </a:cubicBezTo>
                <a:cubicBezTo>
                  <a:pt x="1183533" y="282009"/>
                  <a:pt x="1145701" y="288887"/>
                  <a:pt x="1114364" y="264428"/>
                </a:cubicBezTo>
                <a:cubicBezTo>
                  <a:pt x="1096402" y="250290"/>
                  <a:pt x="1076148" y="233474"/>
                  <a:pt x="1090289" y="207487"/>
                </a:cubicBezTo>
                <a:cubicBezTo>
                  <a:pt x="1100223" y="189144"/>
                  <a:pt x="1121626" y="189144"/>
                  <a:pt x="1139204" y="195259"/>
                </a:cubicBezTo>
                <a:cubicBezTo>
                  <a:pt x="1217929" y="222393"/>
                  <a:pt x="1300091" y="232328"/>
                  <a:pt x="1382254" y="242265"/>
                </a:cubicBezTo>
                <a:cubicBezTo>
                  <a:pt x="1394866" y="243793"/>
                  <a:pt x="1409004" y="248762"/>
                  <a:pt x="1423145" y="223537"/>
                </a:cubicBezTo>
                <a:cubicBezTo>
                  <a:pt x="1269520" y="182647"/>
                  <a:pt x="1123536" y="124559"/>
                  <a:pt x="965705" y="102013"/>
                </a:cubicBezTo>
                <a:cubicBezTo>
                  <a:pt x="967998" y="91312"/>
                  <a:pt x="970292" y="80612"/>
                  <a:pt x="972586" y="69912"/>
                </a:cubicBezTo>
                <a:cubicBezTo>
                  <a:pt x="1096020" y="85197"/>
                  <a:pt x="1219457" y="100484"/>
                  <a:pt x="1375376" y="119593"/>
                </a:cubicBezTo>
                <a:cubicBezTo>
                  <a:pt x="1279454" y="58828"/>
                  <a:pt x="1188885" y="79084"/>
                  <a:pt x="1117804" y="25200"/>
                </a:cubicBezTo>
                <a:cubicBezTo>
                  <a:pt x="1131179" y="4755"/>
                  <a:pt x="1147325" y="-405"/>
                  <a:pt x="1164045" y="25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296884-702C-828C-2564-27E061A70A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36002" y="1998925"/>
            <a:ext cx="7453240" cy="223567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/>
              <a:t>BRUTE FORCE</a:t>
            </a:r>
            <a:br>
              <a:rPr lang="en-US" sz="5200"/>
            </a:br>
            <a:r>
              <a:rPr lang="en-US" sz="5200"/>
              <a:t>(</a:t>
            </a:r>
            <a:r>
              <a:rPr lang="en-US">
                <a:ea typeface="+mj-lt"/>
                <a:cs typeface="+mj-lt"/>
              </a:rPr>
              <a:t>Exhaustive</a:t>
            </a:r>
            <a:r>
              <a:rPr lang="en-US"/>
              <a:t> search</a:t>
            </a:r>
            <a:r>
              <a:rPr lang="en-US" sz="5200"/>
              <a:t>)</a:t>
            </a:r>
            <a:endParaRPr lang="en-US" sz="5200" kern="12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69FDA1-2A9D-E0E0-2CE1-CC3AE86A381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49DFD55-3C28-40EF-9E31-A92D2E4017FF}" type="slidenum">
              <a:rPr lang="en-US" smtClean="0"/>
              <a:pPr>
                <a:spcAft>
                  <a:spcPts val="600"/>
                </a:spcAft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4472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F5859-10C9-4588-9727-B9362E26C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500" y="752334"/>
            <a:ext cx="2895600" cy="1325563"/>
          </a:xfrm>
        </p:spPr>
        <p:txBody>
          <a:bodyPr/>
          <a:lstStyle/>
          <a:p>
            <a:r>
              <a:rPr lang="en-US">
                <a:ea typeface="+mj-lt"/>
                <a:cs typeface="+mj-lt"/>
              </a:rPr>
              <a:t>Program Requirements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71D7E5-EF66-4BCD-8DAA-E9061157F0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7689" y="2702767"/>
            <a:ext cx="4779033" cy="324083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>
                <a:ea typeface="+mn-lt"/>
                <a:cs typeface="+mn-lt"/>
              </a:rPr>
              <a:t>1- Functional Requirements</a:t>
            </a:r>
          </a:p>
          <a:p>
            <a:r>
              <a:rPr lang="en-US" sz="2400">
                <a:ea typeface="+mn-lt"/>
                <a:cs typeface="+mn-lt"/>
              </a:rPr>
              <a:t>2- Non-Functional Requirements</a:t>
            </a:r>
            <a:endParaRPr lang="en-US"/>
          </a:p>
          <a:p>
            <a:endParaRPr lang="en-US" sz="240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02A8827-B1A1-2D2F-D6DD-E886B886C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2195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90CAD-A5B6-5B7A-B830-8373044179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0794" y="382055"/>
            <a:ext cx="2942327" cy="587540"/>
          </a:xfrm>
        </p:spPr>
        <p:txBody>
          <a:bodyPr>
            <a:normAutofit/>
          </a:bodyPr>
          <a:lstStyle/>
          <a:p>
            <a:r>
              <a:rPr lang="en-US" sz="3200" b="1"/>
              <a:t>Example</a:t>
            </a:r>
          </a:p>
        </p:txBody>
      </p:sp>
      <p:pic>
        <p:nvPicPr>
          <p:cNvPr id="8" name="Content Placeholder 7" descr="A white and green text on a white background&#10;&#10;Description automatically generated">
            <a:extLst>
              <a:ext uri="{FF2B5EF4-FFF2-40B4-BE49-F238E27FC236}">
                <a16:creationId xmlns:a16="http://schemas.microsoft.com/office/drawing/2014/main" id="{766FA082-A452-AF60-EDAD-F31BB1D7BA8A}"/>
              </a:ext>
            </a:extLst>
          </p:cNvPr>
          <p:cNvPicPr>
            <a:picLocks noGrp="1" noChangeAspect="1"/>
          </p:cNvPicPr>
          <p:nvPr>
            <p:ph sz="half" idx="13"/>
          </p:nvPr>
        </p:nvPicPr>
        <p:blipFill>
          <a:blip r:embed="rId2"/>
          <a:stretch>
            <a:fillRect/>
          </a:stretch>
        </p:blipFill>
        <p:spPr>
          <a:xfrm>
            <a:off x="235030" y="1396237"/>
            <a:ext cx="11727610" cy="4831511"/>
          </a:xfr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61132C-C2B1-D5F0-19FD-DFDB825816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4670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2F1FB7-D607-4270-903B-9C0BBDE060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1096" y="-624359"/>
            <a:ext cx="6824214" cy="1737728"/>
          </a:xfrm>
        </p:spPr>
        <p:txBody>
          <a:bodyPr>
            <a:normAutofit/>
          </a:bodyPr>
          <a:lstStyle/>
          <a:p>
            <a:r>
              <a:rPr lang="en-US" b="1">
                <a:ea typeface="+mj-lt"/>
                <a:cs typeface="+mj-lt"/>
              </a:rPr>
              <a:t>Advantages and disadvantages of brute force algorithm:</a:t>
            </a:r>
            <a:endParaRPr lang="en-US" b="1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415B8E-E341-5B63-B653-9C68F83E36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301096" y="1718953"/>
            <a:ext cx="3924300" cy="464499"/>
          </a:xfrm>
        </p:spPr>
        <p:txBody>
          <a:bodyPr>
            <a:normAutofit lnSpcReduction="10000"/>
          </a:bodyPr>
          <a:lstStyle/>
          <a:p>
            <a:r>
              <a:rPr lang="en-US" b="0" cap="all">
                <a:ea typeface="+mj-lt"/>
                <a:cs typeface="+mj-lt"/>
              </a:rPr>
              <a:t> </a:t>
            </a:r>
            <a:r>
              <a:rPr lang="en-US" sz="2800" cap="all">
                <a:solidFill>
                  <a:schemeClr val="accent2">
                    <a:lumMod val="75000"/>
                  </a:schemeClr>
                </a:solidFill>
                <a:ea typeface="+mj-lt"/>
                <a:cs typeface="+mj-lt"/>
              </a:rPr>
              <a:t>ADVANTAGES:</a:t>
            </a:r>
            <a:r>
              <a:rPr lang="en-US" sz="2400" cap="all">
                <a:solidFill>
                  <a:schemeClr val="accent2">
                    <a:lumMod val="75000"/>
                  </a:schemeClr>
                </a:solidFill>
                <a:ea typeface="+mj-lt"/>
                <a:cs typeface="+mj-lt"/>
              </a:rPr>
              <a:t> </a:t>
            </a:r>
            <a:endParaRPr lang="en-US" sz="2400">
              <a:solidFill>
                <a:schemeClr val="accent2">
                  <a:lumMod val="75000"/>
                </a:schemeClr>
              </a:solidFill>
              <a:ea typeface="+mj-lt"/>
              <a:cs typeface="+mj-lt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61BA24-9D82-6201-888F-20F601A4AC1C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2301097" y="2676503"/>
            <a:ext cx="8228079" cy="3679961"/>
          </a:xfrm>
        </p:spPr>
        <p:txBody>
          <a:bodyPr vert="horz" lIns="91440" tIns="0" rIns="91440" bIns="45720" rtlCol="0" anchor="t">
            <a:normAutofit lnSpcReduction="10000"/>
          </a:bodyPr>
          <a:lstStyle/>
          <a:p>
            <a:r>
              <a:rPr lang="en-US" sz="2500" b="1" cap="all">
                <a:ea typeface="+mn-lt"/>
                <a:cs typeface="+mn-lt"/>
              </a:rPr>
              <a:t>1.  THE BRUTE FORCE METHOD IS A GUARANTEED TO FIND THE RIGHT ANSWER.  </a:t>
            </a:r>
            <a:endParaRPr lang="en-US" sz="2500" b="1">
              <a:ea typeface="+mn-lt"/>
              <a:cs typeface="+mn-lt"/>
            </a:endParaRPr>
          </a:p>
          <a:p>
            <a:r>
              <a:rPr lang="en-US" sz="2500" b="1" cap="all">
                <a:ea typeface="+mn-lt"/>
                <a:cs typeface="+mn-lt"/>
              </a:rPr>
              <a:t>2. IT IS A GENERAL APPROACH THAT CAN BE USED FOR A VARIETY OF ISSUES.</a:t>
            </a:r>
            <a:endParaRPr lang="en-US" sz="2500" b="1">
              <a:ea typeface="+mn-lt"/>
              <a:cs typeface="+mn-lt"/>
            </a:endParaRPr>
          </a:p>
          <a:p>
            <a:r>
              <a:rPr lang="en-US" sz="2500" b="1" cap="all">
                <a:ea typeface="+mn-lt"/>
                <a:cs typeface="+mn-lt"/>
              </a:rPr>
              <a:t> 3. THE BRUTE FORCE APPROACH WORKS WELL WHEN DEALING WITH STRAIGHTFORWARD, SMALL PROBLEMS.</a:t>
            </a:r>
            <a:endParaRPr lang="en-US" sz="2500" b="1">
              <a:ea typeface="+mn-lt"/>
              <a:cs typeface="+mn-lt"/>
            </a:endParaRPr>
          </a:p>
          <a:p>
            <a:r>
              <a:rPr lang="en-US" sz="2500" b="1" cap="all">
                <a:ea typeface="+mn-lt"/>
                <a:cs typeface="+mn-lt"/>
              </a:rPr>
              <a:t> 4. IT IS FAMOUS FOR BEING STRAIGHTFORWARD AND CAN BE USED AS A STANDARD FOR COMPARISON.</a:t>
            </a:r>
            <a:endParaRPr lang="en-US" sz="2500" b="1">
              <a:ea typeface="+mn-lt"/>
              <a:cs typeface="+mn-lt"/>
            </a:endParaRPr>
          </a:p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193E44-4097-0E5D-8343-6E6AB8B6C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6469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6A64DC-0DB7-A2CD-E149-56828F8B67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03021" y="-78021"/>
            <a:ext cx="8420100" cy="1263276"/>
          </a:xfrm>
        </p:spPr>
        <p:txBody>
          <a:bodyPr/>
          <a:lstStyle/>
          <a:p>
            <a:r>
              <a:rPr lang="en-US" b="1">
                <a:ea typeface="+mj-lt"/>
                <a:cs typeface="+mj-lt"/>
              </a:rPr>
              <a:t>ADVANTAGES AND DISADVANTAGES OF BRUTE FORCE ALGORITHM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7273A8-21DF-9F0C-01D3-F5F8AD8834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301096" y="1762085"/>
            <a:ext cx="3924300" cy="464499"/>
          </a:xfrm>
        </p:spPr>
        <p:txBody>
          <a:bodyPr>
            <a:noAutofit/>
          </a:bodyPr>
          <a:lstStyle/>
          <a:p>
            <a:r>
              <a:rPr lang="en-US" sz="3200">
                <a:solidFill>
                  <a:schemeClr val="accent2">
                    <a:lumMod val="75000"/>
                  </a:schemeClr>
                </a:solidFill>
                <a:ea typeface="+mj-lt"/>
                <a:cs typeface="+mj-lt"/>
              </a:rPr>
              <a:t>Disadvantages</a:t>
            </a:r>
            <a:endParaRPr lang="en-US" sz="32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9999F9-18DE-CE36-7650-1F475216B519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2085436" y="2604615"/>
            <a:ext cx="8012419" cy="4053773"/>
          </a:xfrm>
        </p:spPr>
        <p:txBody>
          <a:bodyPr vert="horz" lIns="91440" tIns="0" rIns="91440" bIns="45720" rtlCol="0" anchor="t">
            <a:normAutofit/>
          </a:bodyPr>
          <a:lstStyle/>
          <a:p>
            <a:r>
              <a:rPr lang="en-US" sz="2400" b="1" dirty="0">
                <a:ea typeface="+mn-lt"/>
                <a:cs typeface="+mn-lt"/>
              </a:rPr>
              <a:t>1. The use of brute force is ineffective. </a:t>
            </a:r>
            <a:endParaRPr lang="en-US" sz="2400" b="1">
              <a:ea typeface="+mn-lt"/>
              <a:cs typeface="+mn-lt"/>
            </a:endParaRPr>
          </a:p>
          <a:p>
            <a:r>
              <a:rPr lang="en-US" sz="2400" b="1" dirty="0">
                <a:ea typeface="+mn-lt"/>
                <a:cs typeface="+mn-lt"/>
              </a:rPr>
              <a:t> 2. This approach depends less on an effective algorithm design and more on a computer system's ability to solve a task. </a:t>
            </a:r>
          </a:p>
          <a:p>
            <a:r>
              <a:rPr lang="en-US" sz="2400" b="1" dirty="0">
                <a:ea typeface="+mn-lt"/>
                <a:cs typeface="+mn-lt"/>
              </a:rPr>
              <a:t>3. Brute force methods are slow.</a:t>
            </a:r>
          </a:p>
          <a:p>
            <a:r>
              <a:rPr lang="en-US" sz="2400" b="1" dirty="0">
                <a:ea typeface="+mn-lt"/>
                <a:cs typeface="+mn-lt"/>
              </a:rPr>
              <a:t>4. Compared to algorithms built utilizing certain other design paradigms, brute force algorithms are not creative or productive.</a:t>
            </a:r>
            <a:endParaRPr lang="en-US" sz="2400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864E5D-0F49-F0A2-96BB-54CE75193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dirty="0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2017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6128AC-9CCA-6050-596C-6F37E65CD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3700" y="568961"/>
            <a:ext cx="6479156" cy="803200"/>
          </a:xfrm>
        </p:spPr>
        <p:txBody>
          <a:bodyPr>
            <a:normAutofit/>
          </a:bodyPr>
          <a:lstStyle/>
          <a:p>
            <a:r>
              <a:rPr lang="en-US" sz="3200" b="1">
                <a:ea typeface="+mj-lt"/>
                <a:cs typeface="+mj-lt"/>
              </a:rPr>
              <a:t>Divide and Conquer</a:t>
            </a:r>
            <a:endParaRPr lang="en-US" sz="3200" b="1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105871-4E9D-2168-A9A8-CE6304776726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2933700" y="1813862"/>
            <a:ext cx="8846305" cy="4671998"/>
          </a:xfrm>
        </p:spPr>
        <p:txBody>
          <a:bodyPr vert="horz" lIns="91440" tIns="0" rIns="91440" bIns="45720" rtlCol="0" anchor="t">
            <a:normAutofit/>
          </a:bodyPr>
          <a:lstStyle/>
          <a:p>
            <a:endParaRPr lang="en-US">
              <a:ea typeface="+mn-lt"/>
              <a:cs typeface="+mn-lt"/>
            </a:endParaRPr>
          </a:p>
          <a:p>
            <a:endParaRPr lang="en-US">
              <a:ea typeface="+mn-lt"/>
              <a:cs typeface="+mn-lt"/>
            </a:endParaRPr>
          </a:p>
          <a:p>
            <a:r>
              <a:rPr lang="en-US" sz="2400" b="1">
                <a:ea typeface="+mn-lt"/>
                <a:cs typeface="+mn-lt"/>
              </a:rPr>
              <a:t>1. Divide the problem into small distinct subproblem(s).</a:t>
            </a:r>
            <a:endParaRPr lang="en-US" sz="2400" b="1"/>
          </a:p>
          <a:p>
            <a:endParaRPr lang="en-US" sz="2400" b="1">
              <a:ea typeface="+mn-lt"/>
              <a:cs typeface="+mn-lt"/>
            </a:endParaRPr>
          </a:p>
          <a:p>
            <a:r>
              <a:rPr lang="en-US" sz="2400" b="1">
                <a:ea typeface="+mn-lt"/>
                <a:cs typeface="+mn-lt"/>
              </a:rPr>
              <a:t> 2. Conquer the subproblems by solving them recursively in the same manner. </a:t>
            </a:r>
          </a:p>
          <a:p>
            <a:endParaRPr lang="en-US" sz="2400" b="1">
              <a:ea typeface="+mn-lt"/>
              <a:cs typeface="+mn-lt"/>
            </a:endParaRPr>
          </a:p>
          <a:p>
            <a:r>
              <a:rPr lang="en-US" sz="2400" b="1">
                <a:ea typeface="+mn-lt"/>
                <a:cs typeface="+mn-lt"/>
              </a:rPr>
              <a:t>3. Combine the solution of subproblems to get the final solution</a:t>
            </a:r>
            <a:endParaRPr lang="en-US" sz="2400" b="1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7FF19C-0284-DF0F-3E6F-D7605ED15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3508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A diagram of a diagram&#10;&#10;Description automatically generated">
            <a:extLst>
              <a:ext uri="{FF2B5EF4-FFF2-40B4-BE49-F238E27FC236}">
                <a16:creationId xmlns:a16="http://schemas.microsoft.com/office/drawing/2014/main" id="{72302D19-825A-A406-E68A-39A2AB52954F}"/>
              </a:ext>
            </a:extLst>
          </p:cNvPr>
          <p:cNvPicPr>
            <a:picLocks noGrp="1" noChangeAspect="1"/>
          </p:cNvPicPr>
          <p:nvPr>
            <p:ph sz="half" idx="13"/>
          </p:nvPr>
        </p:nvPicPr>
        <p:blipFill>
          <a:blip r:embed="rId2"/>
          <a:stretch>
            <a:fillRect/>
          </a:stretch>
        </p:blipFill>
        <p:spPr>
          <a:xfrm>
            <a:off x="86314" y="193302"/>
            <a:ext cx="11866890" cy="6345984"/>
          </a:xfr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68FB5C-B799-7D1C-C066-B28235C62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4471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203B31-DB8A-9F6C-D6FE-A9016A2D6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6077" y="238282"/>
            <a:ext cx="8908930" cy="1493313"/>
          </a:xfrm>
        </p:spPr>
        <p:txBody>
          <a:bodyPr>
            <a:normAutofit/>
          </a:bodyPr>
          <a:lstStyle/>
          <a:p>
            <a:r>
              <a:rPr lang="en-US" sz="3200" b="1">
                <a:ea typeface="+mj-lt"/>
                <a:cs typeface="+mj-lt"/>
              </a:rPr>
              <a:t>Advantages and disadvantages of divide and conquer algorithm:</a:t>
            </a:r>
            <a:endParaRPr lang="en-US" sz="3200" b="1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242A65-F4F3-96B5-EA30-388D9BB4DD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1436" y="2250915"/>
            <a:ext cx="3924300" cy="464499"/>
          </a:xfrm>
        </p:spPr>
        <p:txBody>
          <a:bodyPr>
            <a:noAutofit/>
          </a:bodyPr>
          <a:lstStyle/>
          <a:p>
            <a:r>
              <a:rPr lang="en-US" sz="2800">
                <a:solidFill>
                  <a:schemeClr val="accent2">
                    <a:lumMod val="75000"/>
                  </a:schemeClr>
                </a:solidFill>
              </a:rPr>
              <a:t>Advantages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2D53AD-B6CD-82F1-9737-3F49348BC402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561436" y="3251596"/>
            <a:ext cx="5122570" cy="2558529"/>
          </a:xfrm>
        </p:spPr>
        <p:txBody>
          <a:bodyPr vert="horz" lIns="91440" tIns="0" rIns="91440" bIns="45720" rtlCol="0" anchor="t">
            <a:noAutofit/>
          </a:bodyPr>
          <a:lstStyle/>
          <a:p>
            <a:r>
              <a:rPr lang="en-US" sz="2800" b="1">
                <a:ea typeface="+mn-lt"/>
                <a:cs typeface="+mn-lt"/>
              </a:rPr>
              <a:t>1. Solving difficult problems</a:t>
            </a:r>
          </a:p>
          <a:p>
            <a:endParaRPr lang="en-US" sz="2800" b="1">
              <a:ea typeface="+mn-lt"/>
              <a:cs typeface="+mn-lt"/>
            </a:endParaRPr>
          </a:p>
          <a:p>
            <a:r>
              <a:rPr lang="en-US" sz="2800" b="1">
                <a:ea typeface="+mn-lt"/>
                <a:cs typeface="+mn-lt"/>
              </a:rPr>
              <a:t>2. Parallelism</a:t>
            </a:r>
          </a:p>
          <a:p>
            <a:endParaRPr lang="en-US" sz="2800" b="1"/>
          </a:p>
          <a:p>
            <a:r>
              <a:rPr lang="en-US" sz="2800" b="1">
                <a:ea typeface="+mn-lt"/>
                <a:cs typeface="+mn-lt"/>
              </a:rPr>
              <a:t>3. Memory access</a:t>
            </a:r>
            <a:endParaRPr lang="en-US" sz="2800" b="1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BFC3C12-B4EC-43E9-4867-8B6CD12A45F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986815" y="2250915"/>
            <a:ext cx="3943627" cy="464499"/>
          </a:xfrm>
        </p:spPr>
        <p:txBody>
          <a:bodyPr>
            <a:normAutofit lnSpcReduction="10000"/>
          </a:bodyPr>
          <a:lstStyle/>
          <a:p>
            <a:r>
              <a:rPr lang="en-US" sz="2800">
                <a:solidFill>
                  <a:schemeClr val="accent2">
                    <a:lumMod val="75000"/>
                  </a:schemeClr>
                </a:solidFill>
              </a:rPr>
              <a:t>Disadvantages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5762489-38D4-C9D0-F025-530B9EED46E2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5986815" y="3251595"/>
            <a:ext cx="5352608" cy="3234264"/>
          </a:xfrm>
        </p:spPr>
        <p:txBody>
          <a:bodyPr vert="horz" lIns="91440" tIns="0" rIns="91440" bIns="45720" rtlCol="0" anchor="t">
            <a:normAutofit/>
          </a:bodyPr>
          <a:lstStyle/>
          <a:p>
            <a:r>
              <a:rPr lang="en-US" sz="2400" b="1">
                <a:ea typeface="+mn-lt"/>
                <a:cs typeface="+mn-lt"/>
              </a:rPr>
              <a:t>The possibility of this method becoming slow is a drawback. This is due to the overhead of the frequent dividing to the subproblem. The overhead of splitting and combining can, however, become insignificant for huge tasks.</a:t>
            </a:r>
            <a:endParaRPr lang="en-US" sz="2400" b="1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AAA49D-FC97-7EB1-B5A7-692B628635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3403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3C54F4CE-85F0-46ED-80DA-9518C9251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DADD1FCA-8ACB-4958-81DD-4CDD6D3E1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802086" cy="6858000"/>
          </a:xfrm>
          <a:custGeom>
            <a:avLst/>
            <a:gdLst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9647 w 5734864"/>
              <a:gd name="connsiteY33" fmla="*/ 1936120 h 6858000"/>
              <a:gd name="connsiteX34" fmla="*/ 714660 w 5734864"/>
              <a:gd name="connsiteY34" fmla="*/ 1982709 h 6858000"/>
              <a:gd name="connsiteX35" fmla="*/ 710759 w 5734864"/>
              <a:gd name="connsiteY35" fmla="*/ 2013010 h 6858000"/>
              <a:gd name="connsiteX36" fmla="*/ 697927 w 5734864"/>
              <a:gd name="connsiteY36" fmla="*/ 2069833 h 6858000"/>
              <a:gd name="connsiteX37" fmla="*/ 693594 w 5734864"/>
              <a:gd name="connsiteY37" fmla="*/ 2103731 h 6858000"/>
              <a:gd name="connsiteX38" fmla="*/ 691109 w 5734864"/>
              <a:gd name="connsiteY38" fmla="*/ 2124027 h 6858000"/>
              <a:gd name="connsiteX39" fmla="*/ 676593 w 5734864"/>
              <a:gd name="connsiteY39" fmla="*/ 2176182 h 6858000"/>
              <a:gd name="connsiteX40" fmla="*/ 633227 w 5734864"/>
              <a:gd name="connsiteY40" fmla="*/ 2258036 h 6858000"/>
              <a:gd name="connsiteX41" fmla="*/ 625564 w 5734864"/>
              <a:gd name="connsiteY41" fmla="*/ 2284567 h 6858000"/>
              <a:gd name="connsiteX42" fmla="*/ 627074 w 5734864"/>
              <a:gd name="connsiteY42" fmla="*/ 2289605 h 6858000"/>
              <a:gd name="connsiteX43" fmla="*/ 614574 w 5734864"/>
              <a:gd name="connsiteY43" fmla="*/ 2308717 h 6858000"/>
              <a:gd name="connsiteX44" fmla="*/ 606890 w 5734864"/>
              <a:gd name="connsiteY44" fmla="*/ 2320662 h 6858000"/>
              <a:gd name="connsiteX45" fmla="*/ 605558 w 5734864"/>
              <a:gd name="connsiteY45" fmla="*/ 2327897 h 6858000"/>
              <a:gd name="connsiteX46" fmla="*/ 602202 w 5734864"/>
              <a:gd name="connsiteY46" fmla="*/ 2357749 h 6858000"/>
              <a:gd name="connsiteX47" fmla="*/ 600213 w 5734864"/>
              <a:gd name="connsiteY47" fmla="*/ 2364905 h 6858000"/>
              <a:gd name="connsiteX48" fmla="*/ 597160 w 5734864"/>
              <a:gd name="connsiteY48" fmla="*/ 2388351 h 6858000"/>
              <a:gd name="connsiteX49" fmla="*/ 597982 w 5734864"/>
              <a:gd name="connsiteY49" fmla="*/ 2402296 h 6858000"/>
              <a:gd name="connsiteX50" fmla="*/ 593150 w 5734864"/>
              <a:gd name="connsiteY50" fmla="*/ 2420015 h 6858000"/>
              <a:gd name="connsiteX51" fmla="*/ 592833 w 5734864"/>
              <a:gd name="connsiteY51" fmla="*/ 2422749 h 6858000"/>
              <a:gd name="connsiteX52" fmla="*/ 594479 w 5734864"/>
              <a:gd name="connsiteY52" fmla="*/ 2426002 h 6858000"/>
              <a:gd name="connsiteX53" fmla="*/ 591963 w 5734864"/>
              <a:gd name="connsiteY53" fmla="*/ 2431950 h 6858000"/>
              <a:gd name="connsiteX54" fmla="*/ 591544 w 5734864"/>
              <a:gd name="connsiteY54" fmla="*/ 2433897 h 6858000"/>
              <a:gd name="connsiteX55" fmla="*/ 589519 w 5734864"/>
              <a:gd name="connsiteY55" fmla="*/ 2451398 h 6858000"/>
              <a:gd name="connsiteX56" fmla="*/ 590037 w 5734864"/>
              <a:gd name="connsiteY56" fmla="*/ 2455536 h 6858000"/>
              <a:gd name="connsiteX57" fmla="*/ 588179 w 5734864"/>
              <a:gd name="connsiteY57" fmla="*/ 2462981 h 6858000"/>
              <a:gd name="connsiteX58" fmla="*/ 583434 w 5734864"/>
              <a:gd name="connsiteY58" fmla="*/ 2503991 h 6858000"/>
              <a:gd name="connsiteX59" fmla="*/ 567942 w 5734864"/>
              <a:gd name="connsiteY59" fmla="*/ 2652936 h 6858000"/>
              <a:gd name="connsiteX60" fmla="*/ 573869 w 5734864"/>
              <a:gd name="connsiteY60" fmla="*/ 2670188 h 6858000"/>
              <a:gd name="connsiteX61" fmla="*/ 575243 w 5734864"/>
              <a:gd name="connsiteY61" fmla="*/ 2688114 h 6858000"/>
              <a:gd name="connsiteX62" fmla="*/ 573824 w 5734864"/>
              <a:gd name="connsiteY62" fmla="*/ 2689856 h 6858000"/>
              <a:gd name="connsiteX63" fmla="*/ 570699 w 5734864"/>
              <a:gd name="connsiteY63" fmla="*/ 2709353 h 6858000"/>
              <a:gd name="connsiteX64" fmla="*/ 573192 w 5734864"/>
              <a:gd name="connsiteY64" fmla="*/ 2714527 h 6858000"/>
              <a:gd name="connsiteX65" fmla="*/ 572044 w 5734864"/>
              <a:gd name="connsiteY65" fmla="*/ 2728187 h 6858000"/>
              <a:gd name="connsiteX66" fmla="*/ 572465 w 5734864"/>
              <a:gd name="connsiteY66" fmla="*/ 2755863 h 6858000"/>
              <a:gd name="connsiteX67" fmla="*/ 570028 w 5734864"/>
              <a:gd name="connsiteY67" fmla="*/ 2760324 h 6858000"/>
              <a:gd name="connsiteX68" fmla="*/ 566748 w 5734864"/>
              <a:gd name="connsiteY68" fmla="*/ 2800948 h 6858000"/>
              <a:gd name="connsiteX69" fmla="*/ 565509 w 5734864"/>
              <a:gd name="connsiteY69" fmla="*/ 2801167 h 6858000"/>
              <a:gd name="connsiteX70" fmla="*/ 559367 w 5734864"/>
              <a:gd name="connsiteY70" fmla="*/ 2811129 h 6858000"/>
              <a:gd name="connsiteX71" fmla="*/ 550354 w 5734864"/>
              <a:gd name="connsiteY71" fmla="*/ 2830949 h 6858000"/>
              <a:gd name="connsiteX72" fmla="*/ 514795 w 5734864"/>
              <a:gd name="connsiteY72" fmla="*/ 2872433 h 6858000"/>
              <a:gd name="connsiteX73" fmla="*/ 509875 w 5734864"/>
              <a:gd name="connsiteY73" fmla="*/ 2923099 h 6858000"/>
              <a:gd name="connsiteX74" fmla="*/ 509577 w 5734864"/>
              <a:gd name="connsiteY74" fmla="*/ 2923197 h 6858000"/>
              <a:gd name="connsiteX75" fmla="*/ 507597 w 5734864"/>
              <a:gd name="connsiteY75" fmla="*/ 2931868 h 6858000"/>
              <a:gd name="connsiteX76" fmla="*/ 507379 w 5734864"/>
              <a:gd name="connsiteY76" fmla="*/ 2938322 h 6858000"/>
              <a:gd name="connsiteX77" fmla="*/ 504725 w 5734864"/>
              <a:gd name="connsiteY77" fmla="*/ 2954519 h 6858000"/>
              <a:gd name="connsiteX78" fmla="*/ 502018 w 5734864"/>
              <a:gd name="connsiteY78" fmla="*/ 2959643 h 6858000"/>
              <a:gd name="connsiteX79" fmla="*/ 498360 w 5734864"/>
              <a:gd name="connsiteY79" fmla="*/ 2961019 h 6858000"/>
              <a:gd name="connsiteX80" fmla="*/ 498483 w 5734864"/>
              <a:gd name="connsiteY80" fmla="*/ 2962590 h 6858000"/>
              <a:gd name="connsiteX81" fmla="*/ 484403 w 5734864"/>
              <a:gd name="connsiteY81" fmla="*/ 2990538 h 6858000"/>
              <a:gd name="connsiteX82" fmla="*/ 463075 w 5734864"/>
              <a:gd name="connsiteY82" fmla="*/ 3055956 h 6858000"/>
              <a:gd name="connsiteX83" fmla="*/ 455013 w 5734864"/>
              <a:gd name="connsiteY83" fmla="*/ 3094482 h 6858000"/>
              <a:gd name="connsiteX84" fmla="*/ 428391 w 5734864"/>
              <a:gd name="connsiteY84" fmla="*/ 3198850 h 6858000"/>
              <a:gd name="connsiteX85" fmla="*/ 401440 w 5734864"/>
              <a:gd name="connsiteY85" fmla="*/ 3307560 h 6858000"/>
              <a:gd name="connsiteX86" fmla="*/ 386076 w 5734864"/>
              <a:gd name="connsiteY86" fmla="*/ 3373943 h 6858000"/>
              <a:gd name="connsiteX87" fmla="*/ 374726 w 5734864"/>
              <a:gd name="connsiteY87" fmla="*/ 3381364 h 6858000"/>
              <a:gd name="connsiteX88" fmla="*/ 369145 w 5734864"/>
              <a:gd name="connsiteY88" fmla="*/ 3383729 h 6858000"/>
              <a:gd name="connsiteX89" fmla="*/ 364294 w 5734864"/>
              <a:gd name="connsiteY89" fmla="*/ 3414159 h 6858000"/>
              <a:gd name="connsiteX90" fmla="*/ 366450 w 5734864"/>
              <a:gd name="connsiteY90" fmla="*/ 3436925 h 6858000"/>
              <a:gd name="connsiteX91" fmla="*/ 351743 w 5734864"/>
              <a:gd name="connsiteY91" fmla="*/ 3521619 h 6858000"/>
              <a:gd name="connsiteX92" fmla="*/ 345784 w 5734864"/>
              <a:gd name="connsiteY92" fmla="*/ 3603757 h 6858000"/>
              <a:gd name="connsiteX93" fmla="*/ 344198 w 5734864"/>
              <a:gd name="connsiteY93" fmla="*/ 3652424 h 6858000"/>
              <a:gd name="connsiteX94" fmla="*/ 352450 w 5734864"/>
              <a:gd name="connsiteY94" fmla="*/ 3665222 h 6858000"/>
              <a:gd name="connsiteX95" fmla="*/ 342621 w 5734864"/>
              <a:gd name="connsiteY95" fmla="*/ 3700804 h 6858000"/>
              <a:gd name="connsiteX96" fmla="*/ 341514 w 5734864"/>
              <a:gd name="connsiteY96" fmla="*/ 3734774 h 6858000"/>
              <a:gd name="connsiteX97" fmla="*/ 340607 w 5734864"/>
              <a:gd name="connsiteY97" fmla="*/ 3785153 h 6858000"/>
              <a:gd name="connsiteX98" fmla="*/ 340707 w 5734864"/>
              <a:gd name="connsiteY98" fmla="*/ 3788177 h 6858000"/>
              <a:gd name="connsiteX99" fmla="*/ 340361 w 5734864"/>
              <a:gd name="connsiteY99" fmla="*/ 3798803 h 6858000"/>
              <a:gd name="connsiteX100" fmla="*/ 339642 w 5734864"/>
              <a:gd name="connsiteY100" fmla="*/ 3838750 h 6858000"/>
              <a:gd name="connsiteX101" fmla="*/ 360295 w 5734864"/>
              <a:gd name="connsiteY101" fmla="*/ 4015196 h 6858000"/>
              <a:gd name="connsiteX102" fmla="*/ 339043 w 5734864"/>
              <a:gd name="connsiteY102" fmla="*/ 4052778 h 6858000"/>
              <a:gd name="connsiteX103" fmla="*/ 339343 w 5734864"/>
              <a:gd name="connsiteY103" fmla="*/ 4096257 h 6858000"/>
              <a:gd name="connsiteX104" fmla="*/ 340786 w 5734864"/>
              <a:gd name="connsiteY104" fmla="*/ 4321136 h 6858000"/>
              <a:gd name="connsiteX105" fmla="*/ 343158 w 5734864"/>
              <a:gd name="connsiteY105" fmla="*/ 4429174 h 6858000"/>
              <a:gd name="connsiteX106" fmla="*/ 334599 w 5734864"/>
              <a:gd name="connsiteY106" fmla="*/ 4449938 h 6858000"/>
              <a:gd name="connsiteX107" fmla="*/ 332890 w 5734864"/>
              <a:gd name="connsiteY107" fmla="*/ 4453515 h 6858000"/>
              <a:gd name="connsiteX108" fmla="*/ 331105 w 5734864"/>
              <a:gd name="connsiteY108" fmla="*/ 4467941 h 6858000"/>
              <a:gd name="connsiteX109" fmla="*/ 324289 w 5734864"/>
              <a:gd name="connsiteY109" fmla="*/ 4471861 h 6858000"/>
              <a:gd name="connsiteX110" fmla="*/ 317079 w 5734864"/>
              <a:gd name="connsiteY110" fmla="*/ 4493468 h 6858000"/>
              <a:gd name="connsiteX111" fmla="*/ 315557 w 5734864"/>
              <a:gd name="connsiteY111" fmla="*/ 4520067 h 6858000"/>
              <a:gd name="connsiteX112" fmla="*/ 315240 w 5734864"/>
              <a:gd name="connsiteY112" fmla="*/ 4536872 h 6858000"/>
              <a:gd name="connsiteX113" fmla="*/ 316200 w 5734864"/>
              <a:gd name="connsiteY113" fmla="*/ 4538297 h 6858000"/>
              <a:gd name="connsiteX114" fmla="*/ 317507 w 5734864"/>
              <a:gd name="connsiteY114" fmla="*/ 4547582 h 6858000"/>
              <a:gd name="connsiteX115" fmla="*/ 323078 w 5734864"/>
              <a:gd name="connsiteY115" fmla="*/ 4592102 h 6858000"/>
              <a:gd name="connsiteX116" fmla="*/ 328722 w 5734864"/>
              <a:gd name="connsiteY116" fmla="*/ 4667914 h 6858000"/>
              <a:gd name="connsiteX117" fmla="*/ 335597 w 5734864"/>
              <a:gd name="connsiteY117" fmla="*/ 4695035 h 6858000"/>
              <a:gd name="connsiteX118" fmla="*/ 339485 w 5734864"/>
              <a:gd name="connsiteY118" fmla="*/ 4695979 h 6858000"/>
              <a:gd name="connsiteX119" fmla="*/ 341089 w 5734864"/>
              <a:gd name="connsiteY119" fmla="*/ 4704268 h 6858000"/>
              <a:gd name="connsiteX120" fmla="*/ 342177 w 5734864"/>
              <a:gd name="connsiteY120" fmla="*/ 4706060 h 6858000"/>
              <a:gd name="connsiteX121" fmla="*/ 347751 w 5734864"/>
              <a:gd name="connsiteY121" fmla="*/ 4716754 h 6858000"/>
              <a:gd name="connsiteX122" fmla="*/ 344125 w 5734864"/>
              <a:gd name="connsiteY122" fmla="*/ 4764669 h 6858000"/>
              <a:gd name="connsiteX123" fmla="*/ 340188 w 5734864"/>
              <a:gd name="connsiteY123" fmla="*/ 4779386 h 6858000"/>
              <a:gd name="connsiteX124" fmla="*/ 335146 w 5734864"/>
              <a:gd name="connsiteY124" fmla="*/ 4787491 h 6858000"/>
              <a:gd name="connsiteX125" fmla="*/ 319124 w 5734864"/>
              <a:gd name="connsiteY125" fmla="*/ 4843514 h 6858000"/>
              <a:gd name="connsiteX126" fmla="*/ 305956 w 5734864"/>
              <a:gd name="connsiteY126" fmla="*/ 4881505 h 6858000"/>
              <a:gd name="connsiteX127" fmla="*/ 301062 w 5734864"/>
              <a:gd name="connsiteY127" fmla="*/ 4889332 h 6858000"/>
              <a:gd name="connsiteX128" fmla="*/ 302141 w 5734864"/>
              <a:gd name="connsiteY128" fmla="*/ 4899400 h 6858000"/>
              <a:gd name="connsiteX129" fmla="*/ 304424 w 5734864"/>
              <a:gd name="connsiteY129" fmla="*/ 4902664 h 6858000"/>
              <a:gd name="connsiteX130" fmla="*/ 293123 w 5734864"/>
              <a:gd name="connsiteY130" fmla="*/ 4932769 h 6858000"/>
              <a:gd name="connsiteX131" fmla="*/ 292275 w 5734864"/>
              <a:gd name="connsiteY131" fmla="*/ 4936482 h 6858000"/>
              <a:gd name="connsiteX132" fmla="*/ 288304 w 5734864"/>
              <a:gd name="connsiteY132" fmla="*/ 4962325 h 6858000"/>
              <a:gd name="connsiteX133" fmla="*/ 287420 w 5734864"/>
              <a:gd name="connsiteY133" fmla="*/ 5042193 h 6858000"/>
              <a:gd name="connsiteX134" fmla="*/ 287020 w 5734864"/>
              <a:gd name="connsiteY134" fmla="*/ 5065655 h 6858000"/>
              <a:gd name="connsiteX135" fmla="*/ 288488 w 5734864"/>
              <a:gd name="connsiteY135" fmla="*/ 5082216 h 6858000"/>
              <a:gd name="connsiteX136" fmla="*/ 282763 w 5734864"/>
              <a:gd name="connsiteY136" fmla="*/ 5127114 h 6858000"/>
              <a:gd name="connsiteX137" fmla="*/ 269316 w 5734864"/>
              <a:gd name="connsiteY137" fmla="*/ 5202682 h 6858000"/>
              <a:gd name="connsiteX138" fmla="*/ 269174 w 5734864"/>
              <a:gd name="connsiteY138" fmla="*/ 5230835 h 6858000"/>
              <a:gd name="connsiteX139" fmla="*/ 272679 w 5734864"/>
              <a:gd name="connsiteY139" fmla="*/ 5232660 h 6858000"/>
              <a:gd name="connsiteX140" fmla="*/ 272160 w 5734864"/>
              <a:gd name="connsiteY140" fmla="*/ 5241150 h 6858000"/>
              <a:gd name="connsiteX141" fmla="*/ 272760 w 5734864"/>
              <a:gd name="connsiteY141" fmla="*/ 5243156 h 6858000"/>
              <a:gd name="connsiteX142" fmla="*/ 275462 w 5734864"/>
              <a:gd name="connsiteY142" fmla="*/ 5254919 h 6858000"/>
              <a:gd name="connsiteX143" fmla="*/ 262897 w 5734864"/>
              <a:gd name="connsiteY143" fmla="*/ 5286259 h 6858000"/>
              <a:gd name="connsiteX144" fmla="*/ 252761 w 5734864"/>
              <a:gd name="connsiteY144" fmla="*/ 5357801 h 6858000"/>
              <a:gd name="connsiteX145" fmla="*/ 242360 w 5734864"/>
              <a:gd name="connsiteY145" fmla="*/ 5460080 h 6858000"/>
              <a:gd name="connsiteX146" fmla="*/ 229880 w 5734864"/>
              <a:gd name="connsiteY146" fmla="*/ 5539714 h 6858000"/>
              <a:gd name="connsiteX147" fmla="*/ 204283 w 5734864"/>
              <a:gd name="connsiteY147" fmla="*/ 5639080 h 6858000"/>
              <a:gd name="connsiteX148" fmla="*/ 198948 w 5734864"/>
              <a:gd name="connsiteY148" fmla="*/ 5710958 h 6858000"/>
              <a:gd name="connsiteX149" fmla="*/ 192367 w 5734864"/>
              <a:gd name="connsiteY149" fmla="*/ 5719859 h 6858000"/>
              <a:gd name="connsiteX150" fmla="*/ 188035 w 5734864"/>
              <a:gd name="connsiteY150" fmla="*/ 5729935 h 6858000"/>
              <a:gd name="connsiteX151" fmla="*/ 188428 w 5734864"/>
              <a:gd name="connsiteY151" fmla="*/ 5731182 h 6858000"/>
              <a:gd name="connsiteX152" fmla="*/ 181635 w 5734864"/>
              <a:gd name="connsiteY152" fmla="*/ 5753538 h 6858000"/>
              <a:gd name="connsiteX153" fmla="*/ 169744 w 5734864"/>
              <a:gd name="connsiteY153" fmla="*/ 5796307 h 6858000"/>
              <a:gd name="connsiteX154" fmla="*/ 170351 w 5734864"/>
              <a:gd name="connsiteY154" fmla="*/ 5796644 h 6858000"/>
              <a:gd name="connsiteX155" fmla="*/ 171559 w 5734864"/>
              <a:gd name="connsiteY155" fmla="*/ 5803435 h 6858000"/>
              <a:gd name="connsiteX156" fmla="*/ 172284 w 5734864"/>
              <a:gd name="connsiteY156" fmla="*/ 5816391 h 6858000"/>
              <a:gd name="connsiteX157" fmla="*/ 182542 w 5734864"/>
              <a:gd name="connsiteY157" fmla="*/ 5846382 h 6858000"/>
              <a:gd name="connsiteX158" fmla="*/ 175877 w 5734864"/>
              <a:gd name="connsiteY158" fmla="*/ 5871336 h 6858000"/>
              <a:gd name="connsiteX159" fmla="*/ 174910 w 5734864"/>
              <a:gd name="connsiteY159" fmla="*/ 5876376 h 6858000"/>
              <a:gd name="connsiteX160" fmla="*/ 175047 w 5734864"/>
              <a:gd name="connsiteY160" fmla="*/ 5876483 h 6858000"/>
              <a:gd name="connsiteX161" fmla="*/ 174335 w 5734864"/>
              <a:gd name="connsiteY161" fmla="*/ 5881814 h 6858000"/>
              <a:gd name="connsiteX162" fmla="*/ 171273 w 5734864"/>
              <a:gd name="connsiteY162" fmla="*/ 5895339 h 6858000"/>
              <a:gd name="connsiteX163" fmla="*/ 171658 w 5734864"/>
              <a:gd name="connsiteY163" fmla="*/ 5898749 h 6858000"/>
              <a:gd name="connsiteX164" fmla="*/ 174658 w 5734864"/>
              <a:gd name="connsiteY164" fmla="*/ 5919558 h 6858000"/>
              <a:gd name="connsiteX165" fmla="*/ 169099 w 5734864"/>
              <a:gd name="connsiteY165" fmla="*/ 5984417 h 6858000"/>
              <a:gd name="connsiteX166" fmla="*/ 162007 w 5734864"/>
              <a:gd name="connsiteY166" fmla="*/ 6049043 h 6858000"/>
              <a:gd name="connsiteX167" fmla="*/ 156875 w 5734864"/>
              <a:gd name="connsiteY167" fmla="*/ 6114000 h 6858000"/>
              <a:gd name="connsiteX168" fmla="*/ 165441 w 5734864"/>
              <a:gd name="connsiteY168" fmla="*/ 6146938 h 6858000"/>
              <a:gd name="connsiteX169" fmla="*/ 165177 w 5734864"/>
              <a:gd name="connsiteY169" fmla="*/ 6150658 h 6858000"/>
              <a:gd name="connsiteX170" fmla="*/ 161772 w 5734864"/>
              <a:gd name="connsiteY170" fmla="*/ 6160011 h 6858000"/>
              <a:gd name="connsiteX171" fmla="*/ 160051 w 5734864"/>
              <a:gd name="connsiteY171" fmla="*/ 6163393 h 6858000"/>
              <a:gd name="connsiteX172" fmla="*/ 158473 w 5734864"/>
              <a:gd name="connsiteY172" fmla="*/ 6168628 h 6858000"/>
              <a:gd name="connsiteX173" fmla="*/ 158573 w 5734864"/>
              <a:gd name="connsiteY173" fmla="*/ 6168799 h 6858000"/>
              <a:gd name="connsiteX174" fmla="*/ 146463 w 5734864"/>
              <a:gd name="connsiteY174" fmla="*/ 6196671 h 6858000"/>
              <a:gd name="connsiteX175" fmla="*/ 150209 w 5734864"/>
              <a:gd name="connsiteY175" fmla="*/ 6232365 h 6858000"/>
              <a:gd name="connsiteX176" fmla="*/ 148544 w 5734864"/>
              <a:gd name="connsiteY176" fmla="*/ 6246162 h 6858000"/>
              <a:gd name="connsiteX177" fmla="*/ 148403 w 5734864"/>
              <a:gd name="connsiteY177" fmla="*/ 6253754 h 6858000"/>
              <a:gd name="connsiteX178" fmla="*/ 138880 w 5734864"/>
              <a:gd name="connsiteY178" fmla="*/ 6276449 h 6858000"/>
              <a:gd name="connsiteX179" fmla="*/ 138683 w 5734864"/>
              <a:gd name="connsiteY179" fmla="*/ 6279721 h 6858000"/>
              <a:gd name="connsiteX180" fmla="*/ 130721 w 5734864"/>
              <a:gd name="connsiteY180" fmla="*/ 6293675 h 6858000"/>
              <a:gd name="connsiteX181" fmla="*/ 120717 w 5734864"/>
              <a:gd name="connsiteY181" fmla="*/ 6313967 h 6858000"/>
              <a:gd name="connsiteX182" fmla="*/ 120841 w 5734864"/>
              <a:gd name="connsiteY182" fmla="*/ 6315437 h 6858000"/>
              <a:gd name="connsiteX183" fmla="*/ 115208 w 5734864"/>
              <a:gd name="connsiteY183" fmla="*/ 6324024 h 6858000"/>
              <a:gd name="connsiteX184" fmla="*/ 101217 w 5734864"/>
              <a:gd name="connsiteY184" fmla="*/ 6365923 h 6858000"/>
              <a:gd name="connsiteX185" fmla="*/ 74946 w 5734864"/>
              <a:gd name="connsiteY185" fmla="*/ 6556817 h 6858000"/>
              <a:gd name="connsiteX186" fmla="*/ 16001 w 5734864"/>
              <a:gd name="connsiteY186" fmla="*/ 6808678 h 6858000"/>
              <a:gd name="connsiteX187" fmla="*/ 0 w 5734864"/>
              <a:gd name="connsiteY187" fmla="*/ 6858000 h 6858000"/>
              <a:gd name="connsiteX188" fmla="*/ 5734864 w 5734864"/>
              <a:gd name="connsiteY188" fmla="*/ 685800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4660 w 5734864"/>
              <a:gd name="connsiteY33" fmla="*/ 1982709 h 6858000"/>
              <a:gd name="connsiteX34" fmla="*/ 710759 w 5734864"/>
              <a:gd name="connsiteY34" fmla="*/ 2013010 h 6858000"/>
              <a:gd name="connsiteX35" fmla="*/ 697927 w 5734864"/>
              <a:gd name="connsiteY35" fmla="*/ 2069833 h 6858000"/>
              <a:gd name="connsiteX36" fmla="*/ 693594 w 5734864"/>
              <a:gd name="connsiteY36" fmla="*/ 2103731 h 6858000"/>
              <a:gd name="connsiteX37" fmla="*/ 691109 w 5734864"/>
              <a:gd name="connsiteY37" fmla="*/ 2124027 h 6858000"/>
              <a:gd name="connsiteX38" fmla="*/ 676593 w 5734864"/>
              <a:gd name="connsiteY38" fmla="*/ 2176182 h 6858000"/>
              <a:gd name="connsiteX39" fmla="*/ 633227 w 5734864"/>
              <a:gd name="connsiteY39" fmla="*/ 2258036 h 6858000"/>
              <a:gd name="connsiteX40" fmla="*/ 625564 w 5734864"/>
              <a:gd name="connsiteY40" fmla="*/ 2284567 h 6858000"/>
              <a:gd name="connsiteX41" fmla="*/ 627074 w 5734864"/>
              <a:gd name="connsiteY41" fmla="*/ 2289605 h 6858000"/>
              <a:gd name="connsiteX42" fmla="*/ 614574 w 5734864"/>
              <a:gd name="connsiteY42" fmla="*/ 2308717 h 6858000"/>
              <a:gd name="connsiteX43" fmla="*/ 606890 w 5734864"/>
              <a:gd name="connsiteY43" fmla="*/ 2320662 h 6858000"/>
              <a:gd name="connsiteX44" fmla="*/ 605558 w 5734864"/>
              <a:gd name="connsiteY44" fmla="*/ 2327897 h 6858000"/>
              <a:gd name="connsiteX45" fmla="*/ 602202 w 5734864"/>
              <a:gd name="connsiteY45" fmla="*/ 2357749 h 6858000"/>
              <a:gd name="connsiteX46" fmla="*/ 600213 w 5734864"/>
              <a:gd name="connsiteY46" fmla="*/ 2364905 h 6858000"/>
              <a:gd name="connsiteX47" fmla="*/ 597160 w 5734864"/>
              <a:gd name="connsiteY47" fmla="*/ 2388351 h 6858000"/>
              <a:gd name="connsiteX48" fmla="*/ 597982 w 5734864"/>
              <a:gd name="connsiteY48" fmla="*/ 2402296 h 6858000"/>
              <a:gd name="connsiteX49" fmla="*/ 593150 w 5734864"/>
              <a:gd name="connsiteY49" fmla="*/ 2420015 h 6858000"/>
              <a:gd name="connsiteX50" fmla="*/ 592833 w 5734864"/>
              <a:gd name="connsiteY50" fmla="*/ 2422749 h 6858000"/>
              <a:gd name="connsiteX51" fmla="*/ 594479 w 5734864"/>
              <a:gd name="connsiteY51" fmla="*/ 2426002 h 6858000"/>
              <a:gd name="connsiteX52" fmla="*/ 591963 w 5734864"/>
              <a:gd name="connsiteY52" fmla="*/ 2431950 h 6858000"/>
              <a:gd name="connsiteX53" fmla="*/ 591544 w 5734864"/>
              <a:gd name="connsiteY53" fmla="*/ 2433897 h 6858000"/>
              <a:gd name="connsiteX54" fmla="*/ 589519 w 5734864"/>
              <a:gd name="connsiteY54" fmla="*/ 2451398 h 6858000"/>
              <a:gd name="connsiteX55" fmla="*/ 590037 w 5734864"/>
              <a:gd name="connsiteY55" fmla="*/ 2455536 h 6858000"/>
              <a:gd name="connsiteX56" fmla="*/ 588179 w 5734864"/>
              <a:gd name="connsiteY56" fmla="*/ 2462981 h 6858000"/>
              <a:gd name="connsiteX57" fmla="*/ 583434 w 5734864"/>
              <a:gd name="connsiteY57" fmla="*/ 2503991 h 6858000"/>
              <a:gd name="connsiteX58" fmla="*/ 567942 w 5734864"/>
              <a:gd name="connsiteY58" fmla="*/ 2652936 h 6858000"/>
              <a:gd name="connsiteX59" fmla="*/ 573869 w 5734864"/>
              <a:gd name="connsiteY59" fmla="*/ 2670188 h 6858000"/>
              <a:gd name="connsiteX60" fmla="*/ 575243 w 5734864"/>
              <a:gd name="connsiteY60" fmla="*/ 2688114 h 6858000"/>
              <a:gd name="connsiteX61" fmla="*/ 573824 w 5734864"/>
              <a:gd name="connsiteY61" fmla="*/ 2689856 h 6858000"/>
              <a:gd name="connsiteX62" fmla="*/ 570699 w 5734864"/>
              <a:gd name="connsiteY62" fmla="*/ 2709353 h 6858000"/>
              <a:gd name="connsiteX63" fmla="*/ 573192 w 5734864"/>
              <a:gd name="connsiteY63" fmla="*/ 2714527 h 6858000"/>
              <a:gd name="connsiteX64" fmla="*/ 572044 w 5734864"/>
              <a:gd name="connsiteY64" fmla="*/ 2728187 h 6858000"/>
              <a:gd name="connsiteX65" fmla="*/ 572465 w 5734864"/>
              <a:gd name="connsiteY65" fmla="*/ 2755863 h 6858000"/>
              <a:gd name="connsiteX66" fmla="*/ 570028 w 5734864"/>
              <a:gd name="connsiteY66" fmla="*/ 2760324 h 6858000"/>
              <a:gd name="connsiteX67" fmla="*/ 566748 w 5734864"/>
              <a:gd name="connsiteY67" fmla="*/ 2800948 h 6858000"/>
              <a:gd name="connsiteX68" fmla="*/ 565509 w 5734864"/>
              <a:gd name="connsiteY68" fmla="*/ 2801167 h 6858000"/>
              <a:gd name="connsiteX69" fmla="*/ 559367 w 5734864"/>
              <a:gd name="connsiteY69" fmla="*/ 2811129 h 6858000"/>
              <a:gd name="connsiteX70" fmla="*/ 550354 w 5734864"/>
              <a:gd name="connsiteY70" fmla="*/ 2830949 h 6858000"/>
              <a:gd name="connsiteX71" fmla="*/ 514795 w 5734864"/>
              <a:gd name="connsiteY71" fmla="*/ 2872433 h 6858000"/>
              <a:gd name="connsiteX72" fmla="*/ 509875 w 5734864"/>
              <a:gd name="connsiteY72" fmla="*/ 2923099 h 6858000"/>
              <a:gd name="connsiteX73" fmla="*/ 509577 w 5734864"/>
              <a:gd name="connsiteY73" fmla="*/ 2923197 h 6858000"/>
              <a:gd name="connsiteX74" fmla="*/ 507597 w 5734864"/>
              <a:gd name="connsiteY74" fmla="*/ 2931868 h 6858000"/>
              <a:gd name="connsiteX75" fmla="*/ 507379 w 5734864"/>
              <a:gd name="connsiteY75" fmla="*/ 2938322 h 6858000"/>
              <a:gd name="connsiteX76" fmla="*/ 504725 w 5734864"/>
              <a:gd name="connsiteY76" fmla="*/ 2954519 h 6858000"/>
              <a:gd name="connsiteX77" fmla="*/ 502018 w 5734864"/>
              <a:gd name="connsiteY77" fmla="*/ 2959643 h 6858000"/>
              <a:gd name="connsiteX78" fmla="*/ 498360 w 5734864"/>
              <a:gd name="connsiteY78" fmla="*/ 2961019 h 6858000"/>
              <a:gd name="connsiteX79" fmla="*/ 498483 w 5734864"/>
              <a:gd name="connsiteY79" fmla="*/ 2962590 h 6858000"/>
              <a:gd name="connsiteX80" fmla="*/ 484403 w 5734864"/>
              <a:gd name="connsiteY80" fmla="*/ 2990538 h 6858000"/>
              <a:gd name="connsiteX81" fmla="*/ 463075 w 5734864"/>
              <a:gd name="connsiteY81" fmla="*/ 3055956 h 6858000"/>
              <a:gd name="connsiteX82" fmla="*/ 455013 w 5734864"/>
              <a:gd name="connsiteY82" fmla="*/ 3094482 h 6858000"/>
              <a:gd name="connsiteX83" fmla="*/ 428391 w 5734864"/>
              <a:gd name="connsiteY83" fmla="*/ 3198850 h 6858000"/>
              <a:gd name="connsiteX84" fmla="*/ 401440 w 5734864"/>
              <a:gd name="connsiteY84" fmla="*/ 3307560 h 6858000"/>
              <a:gd name="connsiteX85" fmla="*/ 386076 w 5734864"/>
              <a:gd name="connsiteY85" fmla="*/ 3373943 h 6858000"/>
              <a:gd name="connsiteX86" fmla="*/ 374726 w 5734864"/>
              <a:gd name="connsiteY86" fmla="*/ 3381364 h 6858000"/>
              <a:gd name="connsiteX87" fmla="*/ 369145 w 5734864"/>
              <a:gd name="connsiteY87" fmla="*/ 3383729 h 6858000"/>
              <a:gd name="connsiteX88" fmla="*/ 364294 w 5734864"/>
              <a:gd name="connsiteY88" fmla="*/ 3414159 h 6858000"/>
              <a:gd name="connsiteX89" fmla="*/ 366450 w 5734864"/>
              <a:gd name="connsiteY89" fmla="*/ 3436925 h 6858000"/>
              <a:gd name="connsiteX90" fmla="*/ 351743 w 5734864"/>
              <a:gd name="connsiteY90" fmla="*/ 3521619 h 6858000"/>
              <a:gd name="connsiteX91" fmla="*/ 345784 w 5734864"/>
              <a:gd name="connsiteY91" fmla="*/ 3603757 h 6858000"/>
              <a:gd name="connsiteX92" fmla="*/ 344198 w 5734864"/>
              <a:gd name="connsiteY92" fmla="*/ 3652424 h 6858000"/>
              <a:gd name="connsiteX93" fmla="*/ 352450 w 5734864"/>
              <a:gd name="connsiteY93" fmla="*/ 3665222 h 6858000"/>
              <a:gd name="connsiteX94" fmla="*/ 342621 w 5734864"/>
              <a:gd name="connsiteY94" fmla="*/ 3700804 h 6858000"/>
              <a:gd name="connsiteX95" fmla="*/ 341514 w 5734864"/>
              <a:gd name="connsiteY95" fmla="*/ 3734774 h 6858000"/>
              <a:gd name="connsiteX96" fmla="*/ 340607 w 5734864"/>
              <a:gd name="connsiteY96" fmla="*/ 3785153 h 6858000"/>
              <a:gd name="connsiteX97" fmla="*/ 340707 w 5734864"/>
              <a:gd name="connsiteY97" fmla="*/ 3788177 h 6858000"/>
              <a:gd name="connsiteX98" fmla="*/ 340361 w 5734864"/>
              <a:gd name="connsiteY98" fmla="*/ 3798803 h 6858000"/>
              <a:gd name="connsiteX99" fmla="*/ 339642 w 5734864"/>
              <a:gd name="connsiteY99" fmla="*/ 3838750 h 6858000"/>
              <a:gd name="connsiteX100" fmla="*/ 360295 w 5734864"/>
              <a:gd name="connsiteY100" fmla="*/ 4015196 h 6858000"/>
              <a:gd name="connsiteX101" fmla="*/ 339043 w 5734864"/>
              <a:gd name="connsiteY101" fmla="*/ 4052778 h 6858000"/>
              <a:gd name="connsiteX102" fmla="*/ 339343 w 5734864"/>
              <a:gd name="connsiteY102" fmla="*/ 4096257 h 6858000"/>
              <a:gd name="connsiteX103" fmla="*/ 340786 w 5734864"/>
              <a:gd name="connsiteY103" fmla="*/ 4321136 h 6858000"/>
              <a:gd name="connsiteX104" fmla="*/ 343158 w 5734864"/>
              <a:gd name="connsiteY104" fmla="*/ 4429174 h 6858000"/>
              <a:gd name="connsiteX105" fmla="*/ 334599 w 5734864"/>
              <a:gd name="connsiteY105" fmla="*/ 4449938 h 6858000"/>
              <a:gd name="connsiteX106" fmla="*/ 332890 w 5734864"/>
              <a:gd name="connsiteY106" fmla="*/ 4453515 h 6858000"/>
              <a:gd name="connsiteX107" fmla="*/ 331105 w 5734864"/>
              <a:gd name="connsiteY107" fmla="*/ 4467941 h 6858000"/>
              <a:gd name="connsiteX108" fmla="*/ 324289 w 5734864"/>
              <a:gd name="connsiteY108" fmla="*/ 4471861 h 6858000"/>
              <a:gd name="connsiteX109" fmla="*/ 317079 w 5734864"/>
              <a:gd name="connsiteY109" fmla="*/ 4493468 h 6858000"/>
              <a:gd name="connsiteX110" fmla="*/ 315557 w 5734864"/>
              <a:gd name="connsiteY110" fmla="*/ 4520067 h 6858000"/>
              <a:gd name="connsiteX111" fmla="*/ 315240 w 5734864"/>
              <a:gd name="connsiteY111" fmla="*/ 4536872 h 6858000"/>
              <a:gd name="connsiteX112" fmla="*/ 316200 w 5734864"/>
              <a:gd name="connsiteY112" fmla="*/ 4538297 h 6858000"/>
              <a:gd name="connsiteX113" fmla="*/ 317507 w 5734864"/>
              <a:gd name="connsiteY113" fmla="*/ 4547582 h 6858000"/>
              <a:gd name="connsiteX114" fmla="*/ 323078 w 5734864"/>
              <a:gd name="connsiteY114" fmla="*/ 4592102 h 6858000"/>
              <a:gd name="connsiteX115" fmla="*/ 328722 w 5734864"/>
              <a:gd name="connsiteY115" fmla="*/ 4667914 h 6858000"/>
              <a:gd name="connsiteX116" fmla="*/ 335597 w 5734864"/>
              <a:gd name="connsiteY116" fmla="*/ 4695035 h 6858000"/>
              <a:gd name="connsiteX117" fmla="*/ 339485 w 5734864"/>
              <a:gd name="connsiteY117" fmla="*/ 4695979 h 6858000"/>
              <a:gd name="connsiteX118" fmla="*/ 341089 w 5734864"/>
              <a:gd name="connsiteY118" fmla="*/ 4704268 h 6858000"/>
              <a:gd name="connsiteX119" fmla="*/ 342177 w 5734864"/>
              <a:gd name="connsiteY119" fmla="*/ 4706060 h 6858000"/>
              <a:gd name="connsiteX120" fmla="*/ 347751 w 5734864"/>
              <a:gd name="connsiteY120" fmla="*/ 4716754 h 6858000"/>
              <a:gd name="connsiteX121" fmla="*/ 344125 w 5734864"/>
              <a:gd name="connsiteY121" fmla="*/ 4764669 h 6858000"/>
              <a:gd name="connsiteX122" fmla="*/ 340188 w 5734864"/>
              <a:gd name="connsiteY122" fmla="*/ 4779386 h 6858000"/>
              <a:gd name="connsiteX123" fmla="*/ 335146 w 5734864"/>
              <a:gd name="connsiteY123" fmla="*/ 4787491 h 6858000"/>
              <a:gd name="connsiteX124" fmla="*/ 319124 w 5734864"/>
              <a:gd name="connsiteY124" fmla="*/ 4843514 h 6858000"/>
              <a:gd name="connsiteX125" fmla="*/ 305956 w 5734864"/>
              <a:gd name="connsiteY125" fmla="*/ 4881505 h 6858000"/>
              <a:gd name="connsiteX126" fmla="*/ 301062 w 5734864"/>
              <a:gd name="connsiteY126" fmla="*/ 4889332 h 6858000"/>
              <a:gd name="connsiteX127" fmla="*/ 302141 w 5734864"/>
              <a:gd name="connsiteY127" fmla="*/ 4899400 h 6858000"/>
              <a:gd name="connsiteX128" fmla="*/ 304424 w 5734864"/>
              <a:gd name="connsiteY128" fmla="*/ 4902664 h 6858000"/>
              <a:gd name="connsiteX129" fmla="*/ 293123 w 5734864"/>
              <a:gd name="connsiteY129" fmla="*/ 4932769 h 6858000"/>
              <a:gd name="connsiteX130" fmla="*/ 292275 w 5734864"/>
              <a:gd name="connsiteY130" fmla="*/ 4936482 h 6858000"/>
              <a:gd name="connsiteX131" fmla="*/ 288304 w 5734864"/>
              <a:gd name="connsiteY131" fmla="*/ 4962325 h 6858000"/>
              <a:gd name="connsiteX132" fmla="*/ 287420 w 5734864"/>
              <a:gd name="connsiteY132" fmla="*/ 5042193 h 6858000"/>
              <a:gd name="connsiteX133" fmla="*/ 287020 w 5734864"/>
              <a:gd name="connsiteY133" fmla="*/ 5065655 h 6858000"/>
              <a:gd name="connsiteX134" fmla="*/ 288488 w 5734864"/>
              <a:gd name="connsiteY134" fmla="*/ 5082216 h 6858000"/>
              <a:gd name="connsiteX135" fmla="*/ 282763 w 5734864"/>
              <a:gd name="connsiteY135" fmla="*/ 5127114 h 6858000"/>
              <a:gd name="connsiteX136" fmla="*/ 269316 w 5734864"/>
              <a:gd name="connsiteY136" fmla="*/ 5202682 h 6858000"/>
              <a:gd name="connsiteX137" fmla="*/ 269174 w 5734864"/>
              <a:gd name="connsiteY137" fmla="*/ 5230835 h 6858000"/>
              <a:gd name="connsiteX138" fmla="*/ 272679 w 5734864"/>
              <a:gd name="connsiteY138" fmla="*/ 5232660 h 6858000"/>
              <a:gd name="connsiteX139" fmla="*/ 272160 w 5734864"/>
              <a:gd name="connsiteY139" fmla="*/ 5241150 h 6858000"/>
              <a:gd name="connsiteX140" fmla="*/ 272760 w 5734864"/>
              <a:gd name="connsiteY140" fmla="*/ 5243156 h 6858000"/>
              <a:gd name="connsiteX141" fmla="*/ 275462 w 5734864"/>
              <a:gd name="connsiteY141" fmla="*/ 5254919 h 6858000"/>
              <a:gd name="connsiteX142" fmla="*/ 262897 w 5734864"/>
              <a:gd name="connsiteY142" fmla="*/ 5286259 h 6858000"/>
              <a:gd name="connsiteX143" fmla="*/ 252761 w 5734864"/>
              <a:gd name="connsiteY143" fmla="*/ 5357801 h 6858000"/>
              <a:gd name="connsiteX144" fmla="*/ 242360 w 5734864"/>
              <a:gd name="connsiteY144" fmla="*/ 5460080 h 6858000"/>
              <a:gd name="connsiteX145" fmla="*/ 229880 w 5734864"/>
              <a:gd name="connsiteY145" fmla="*/ 5539714 h 6858000"/>
              <a:gd name="connsiteX146" fmla="*/ 204283 w 5734864"/>
              <a:gd name="connsiteY146" fmla="*/ 5639080 h 6858000"/>
              <a:gd name="connsiteX147" fmla="*/ 198948 w 5734864"/>
              <a:gd name="connsiteY147" fmla="*/ 5710958 h 6858000"/>
              <a:gd name="connsiteX148" fmla="*/ 192367 w 5734864"/>
              <a:gd name="connsiteY148" fmla="*/ 5719859 h 6858000"/>
              <a:gd name="connsiteX149" fmla="*/ 188035 w 5734864"/>
              <a:gd name="connsiteY149" fmla="*/ 5729935 h 6858000"/>
              <a:gd name="connsiteX150" fmla="*/ 188428 w 5734864"/>
              <a:gd name="connsiteY150" fmla="*/ 5731182 h 6858000"/>
              <a:gd name="connsiteX151" fmla="*/ 181635 w 5734864"/>
              <a:gd name="connsiteY151" fmla="*/ 5753538 h 6858000"/>
              <a:gd name="connsiteX152" fmla="*/ 169744 w 5734864"/>
              <a:gd name="connsiteY152" fmla="*/ 5796307 h 6858000"/>
              <a:gd name="connsiteX153" fmla="*/ 170351 w 5734864"/>
              <a:gd name="connsiteY153" fmla="*/ 5796644 h 6858000"/>
              <a:gd name="connsiteX154" fmla="*/ 171559 w 5734864"/>
              <a:gd name="connsiteY154" fmla="*/ 5803435 h 6858000"/>
              <a:gd name="connsiteX155" fmla="*/ 172284 w 5734864"/>
              <a:gd name="connsiteY155" fmla="*/ 5816391 h 6858000"/>
              <a:gd name="connsiteX156" fmla="*/ 182542 w 5734864"/>
              <a:gd name="connsiteY156" fmla="*/ 5846382 h 6858000"/>
              <a:gd name="connsiteX157" fmla="*/ 175877 w 5734864"/>
              <a:gd name="connsiteY157" fmla="*/ 5871336 h 6858000"/>
              <a:gd name="connsiteX158" fmla="*/ 174910 w 5734864"/>
              <a:gd name="connsiteY158" fmla="*/ 5876376 h 6858000"/>
              <a:gd name="connsiteX159" fmla="*/ 175047 w 5734864"/>
              <a:gd name="connsiteY159" fmla="*/ 5876483 h 6858000"/>
              <a:gd name="connsiteX160" fmla="*/ 174335 w 5734864"/>
              <a:gd name="connsiteY160" fmla="*/ 5881814 h 6858000"/>
              <a:gd name="connsiteX161" fmla="*/ 171273 w 5734864"/>
              <a:gd name="connsiteY161" fmla="*/ 5895339 h 6858000"/>
              <a:gd name="connsiteX162" fmla="*/ 171658 w 5734864"/>
              <a:gd name="connsiteY162" fmla="*/ 5898749 h 6858000"/>
              <a:gd name="connsiteX163" fmla="*/ 174658 w 5734864"/>
              <a:gd name="connsiteY163" fmla="*/ 5919558 h 6858000"/>
              <a:gd name="connsiteX164" fmla="*/ 169099 w 5734864"/>
              <a:gd name="connsiteY164" fmla="*/ 5984417 h 6858000"/>
              <a:gd name="connsiteX165" fmla="*/ 162007 w 5734864"/>
              <a:gd name="connsiteY165" fmla="*/ 6049043 h 6858000"/>
              <a:gd name="connsiteX166" fmla="*/ 156875 w 5734864"/>
              <a:gd name="connsiteY166" fmla="*/ 6114000 h 6858000"/>
              <a:gd name="connsiteX167" fmla="*/ 165441 w 5734864"/>
              <a:gd name="connsiteY167" fmla="*/ 6146938 h 6858000"/>
              <a:gd name="connsiteX168" fmla="*/ 165177 w 5734864"/>
              <a:gd name="connsiteY168" fmla="*/ 6150658 h 6858000"/>
              <a:gd name="connsiteX169" fmla="*/ 161772 w 5734864"/>
              <a:gd name="connsiteY169" fmla="*/ 6160011 h 6858000"/>
              <a:gd name="connsiteX170" fmla="*/ 160051 w 5734864"/>
              <a:gd name="connsiteY170" fmla="*/ 6163393 h 6858000"/>
              <a:gd name="connsiteX171" fmla="*/ 158473 w 5734864"/>
              <a:gd name="connsiteY171" fmla="*/ 6168628 h 6858000"/>
              <a:gd name="connsiteX172" fmla="*/ 158573 w 5734864"/>
              <a:gd name="connsiteY172" fmla="*/ 6168799 h 6858000"/>
              <a:gd name="connsiteX173" fmla="*/ 146463 w 5734864"/>
              <a:gd name="connsiteY173" fmla="*/ 6196671 h 6858000"/>
              <a:gd name="connsiteX174" fmla="*/ 150209 w 5734864"/>
              <a:gd name="connsiteY174" fmla="*/ 6232365 h 6858000"/>
              <a:gd name="connsiteX175" fmla="*/ 148544 w 5734864"/>
              <a:gd name="connsiteY175" fmla="*/ 6246162 h 6858000"/>
              <a:gd name="connsiteX176" fmla="*/ 148403 w 5734864"/>
              <a:gd name="connsiteY176" fmla="*/ 6253754 h 6858000"/>
              <a:gd name="connsiteX177" fmla="*/ 138880 w 5734864"/>
              <a:gd name="connsiteY177" fmla="*/ 6276449 h 6858000"/>
              <a:gd name="connsiteX178" fmla="*/ 138683 w 5734864"/>
              <a:gd name="connsiteY178" fmla="*/ 6279721 h 6858000"/>
              <a:gd name="connsiteX179" fmla="*/ 130721 w 5734864"/>
              <a:gd name="connsiteY179" fmla="*/ 6293675 h 6858000"/>
              <a:gd name="connsiteX180" fmla="*/ 120717 w 5734864"/>
              <a:gd name="connsiteY180" fmla="*/ 6313967 h 6858000"/>
              <a:gd name="connsiteX181" fmla="*/ 120841 w 5734864"/>
              <a:gd name="connsiteY181" fmla="*/ 6315437 h 6858000"/>
              <a:gd name="connsiteX182" fmla="*/ 115208 w 5734864"/>
              <a:gd name="connsiteY182" fmla="*/ 6324024 h 6858000"/>
              <a:gd name="connsiteX183" fmla="*/ 101217 w 5734864"/>
              <a:gd name="connsiteY183" fmla="*/ 6365923 h 6858000"/>
              <a:gd name="connsiteX184" fmla="*/ 74946 w 5734864"/>
              <a:gd name="connsiteY184" fmla="*/ 6556817 h 6858000"/>
              <a:gd name="connsiteX185" fmla="*/ 16001 w 5734864"/>
              <a:gd name="connsiteY185" fmla="*/ 6808678 h 6858000"/>
              <a:gd name="connsiteX186" fmla="*/ 0 w 5734864"/>
              <a:gd name="connsiteY186" fmla="*/ 6858000 h 6858000"/>
              <a:gd name="connsiteX187" fmla="*/ 5734864 w 5734864"/>
              <a:gd name="connsiteY187" fmla="*/ 6858000 h 6858000"/>
              <a:gd name="connsiteX188" fmla="*/ 5734864 w 5734864"/>
              <a:gd name="connsiteY188" fmla="*/ 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7865 w 5734864"/>
              <a:gd name="connsiteY13" fmla="*/ 1070795 h 6858000"/>
              <a:gd name="connsiteX14" fmla="*/ 862786 w 5734864"/>
              <a:gd name="connsiteY14" fmla="*/ 1238994 h 6858000"/>
              <a:gd name="connsiteX15" fmla="*/ 859345 w 5734864"/>
              <a:gd name="connsiteY15" fmla="*/ 1380427 h 6858000"/>
              <a:gd name="connsiteX16" fmla="*/ 855172 w 5734864"/>
              <a:gd name="connsiteY16" fmla="*/ 1435262 h 6858000"/>
              <a:gd name="connsiteX17" fmla="*/ 860494 w 5734864"/>
              <a:gd name="connsiteY17" fmla="*/ 1453861 h 6858000"/>
              <a:gd name="connsiteX18" fmla="*/ 853731 w 5734864"/>
              <a:gd name="connsiteY18" fmla="*/ 1467047 h 6858000"/>
              <a:gd name="connsiteX19" fmla="*/ 845847 w 5734864"/>
              <a:gd name="connsiteY19" fmla="*/ 1502307 h 6858000"/>
              <a:gd name="connsiteX20" fmla="*/ 817613 w 5734864"/>
              <a:gd name="connsiteY20" fmla="*/ 1565166 h 6858000"/>
              <a:gd name="connsiteX21" fmla="*/ 804223 w 5734864"/>
              <a:gd name="connsiteY21" fmla="*/ 1601941 h 6858000"/>
              <a:gd name="connsiteX22" fmla="*/ 791773 w 5734864"/>
              <a:gd name="connsiteY22" fmla="*/ 1627005 h 6858000"/>
              <a:gd name="connsiteX23" fmla="*/ 774645 w 5734864"/>
              <a:gd name="connsiteY23" fmla="*/ 1699922 h 6858000"/>
              <a:gd name="connsiteX24" fmla="*/ 752343 w 5734864"/>
              <a:gd name="connsiteY24" fmla="*/ 1824604 h 6858000"/>
              <a:gd name="connsiteX25" fmla="*/ 746254 w 5734864"/>
              <a:gd name="connsiteY25" fmla="*/ 1850222 h 6858000"/>
              <a:gd name="connsiteX26" fmla="*/ 728600 w 5734864"/>
              <a:gd name="connsiteY26" fmla="*/ 1869603 h 6858000"/>
              <a:gd name="connsiteX27" fmla="*/ 724396 w 5734864"/>
              <a:gd name="connsiteY27" fmla="*/ 1883104 h 6858000"/>
              <a:gd name="connsiteX28" fmla="*/ 722165 w 5734864"/>
              <a:gd name="connsiteY28" fmla="*/ 1885924 h 6858000"/>
              <a:gd name="connsiteX29" fmla="*/ 721338 w 5734864"/>
              <a:gd name="connsiteY29" fmla="*/ 1887123 h 6858000"/>
              <a:gd name="connsiteX30" fmla="*/ 714840 w 5734864"/>
              <a:gd name="connsiteY30" fmla="*/ 1902274 h 6858000"/>
              <a:gd name="connsiteX31" fmla="*/ 722847 w 5734864"/>
              <a:gd name="connsiteY31" fmla="*/ 1929891 h 6858000"/>
              <a:gd name="connsiteX32" fmla="*/ 714660 w 5734864"/>
              <a:gd name="connsiteY32" fmla="*/ 1982709 h 6858000"/>
              <a:gd name="connsiteX33" fmla="*/ 710759 w 5734864"/>
              <a:gd name="connsiteY33" fmla="*/ 2013010 h 6858000"/>
              <a:gd name="connsiteX34" fmla="*/ 697927 w 5734864"/>
              <a:gd name="connsiteY34" fmla="*/ 2069833 h 6858000"/>
              <a:gd name="connsiteX35" fmla="*/ 693594 w 5734864"/>
              <a:gd name="connsiteY35" fmla="*/ 2103731 h 6858000"/>
              <a:gd name="connsiteX36" fmla="*/ 691109 w 5734864"/>
              <a:gd name="connsiteY36" fmla="*/ 2124027 h 6858000"/>
              <a:gd name="connsiteX37" fmla="*/ 676593 w 5734864"/>
              <a:gd name="connsiteY37" fmla="*/ 2176182 h 6858000"/>
              <a:gd name="connsiteX38" fmla="*/ 633227 w 5734864"/>
              <a:gd name="connsiteY38" fmla="*/ 2258036 h 6858000"/>
              <a:gd name="connsiteX39" fmla="*/ 625564 w 5734864"/>
              <a:gd name="connsiteY39" fmla="*/ 2284567 h 6858000"/>
              <a:gd name="connsiteX40" fmla="*/ 627074 w 5734864"/>
              <a:gd name="connsiteY40" fmla="*/ 2289605 h 6858000"/>
              <a:gd name="connsiteX41" fmla="*/ 614574 w 5734864"/>
              <a:gd name="connsiteY41" fmla="*/ 2308717 h 6858000"/>
              <a:gd name="connsiteX42" fmla="*/ 606890 w 5734864"/>
              <a:gd name="connsiteY42" fmla="*/ 2320662 h 6858000"/>
              <a:gd name="connsiteX43" fmla="*/ 605558 w 5734864"/>
              <a:gd name="connsiteY43" fmla="*/ 2327897 h 6858000"/>
              <a:gd name="connsiteX44" fmla="*/ 602202 w 5734864"/>
              <a:gd name="connsiteY44" fmla="*/ 2357749 h 6858000"/>
              <a:gd name="connsiteX45" fmla="*/ 600213 w 5734864"/>
              <a:gd name="connsiteY45" fmla="*/ 2364905 h 6858000"/>
              <a:gd name="connsiteX46" fmla="*/ 597160 w 5734864"/>
              <a:gd name="connsiteY46" fmla="*/ 2388351 h 6858000"/>
              <a:gd name="connsiteX47" fmla="*/ 597982 w 5734864"/>
              <a:gd name="connsiteY47" fmla="*/ 2402296 h 6858000"/>
              <a:gd name="connsiteX48" fmla="*/ 593150 w 5734864"/>
              <a:gd name="connsiteY48" fmla="*/ 2420015 h 6858000"/>
              <a:gd name="connsiteX49" fmla="*/ 592833 w 5734864"/>
              <a:gd name="connsiteY49" fmla="*/ 2422749 h 6858000"/>
              <a:gd name="connsiteX50" fmla="*/ 594479 w 5734864"/>
              <a:gd name="connsiteY50" fmla="*/ 2426002 h 6858000"/>
              <a:gd name="connsiteX51" fmla="*/ 591963 w 5734864"/>
              <a:gd name="connsiteY51" fmla="*/ 2431950 h 6858000"/>
              <a:gd name="connsiteX52" fmla="*/ 591544 w 5734864"/>
              <a:gd name="connsiteY52" fmla="*/ 2433897 h 6858000"/>
              <a:gd name="connsiteX53" fmla="*/ 589519 w 5734864"/>
              <a:gd name="connsiteY53" fmla="*/ 2451398 h 6858000"/>
              <a:gd name="connsiteX54" fmla="*/ 590037 w 5734864"/>
              <a:gd name="connsiteY54" fmla="*/ 2455536 h 6858000"/>
              <a:gd name="connsiteX55" fmla="*/ 588179 w 5734864"/>
              <a:gd name="connsiteY55" fmla="*/ 2462981 h 6858000"/>
              <a:gd name="connsiteX56" fmla="*/ 583434 w 5734864"/>
              <a:gd name="connsiteY56" fmla="*/ 2503991 h 6858000"/>
              <a:gd name="connsiteX57" fmla="*/ 567942 w 5734864"/>
              <a:gd name="connsiteY57" fmla="*/ 2652936 h 6858000"/>
              <a:gd name="connsiteX58" fmla="*/ 573869 w 5734864"/>
              <a:gd name="connsiteY58" fmla="*/ 2670188 h 6858000"/>
              <a:gd name="connsiteX59" fmla="*/ 575243 w 5734864"/>
              <a:gd name="connsiteY59" fmla="*/ 2688114 h 6858000"/>
              <a:gd name="connsiteX60" fmla="*/ 573824 w 5734864"/>
              <a:gd name="connsiteY60" fmla="*/ 2689856 h 6858000"/>
              <a:gd name="connsiteX61" fmla="*/ 570699 w 5734864"/>
              <a:gd name="connsiteY61" fmla="*/ 2709353 h 6858000"/>
              <a:gd name="connsiteX62" fmla="*/ 573192 w 5734864"/>
              <a:gd name="connsiteY62" fmla="*/ 2714527 h 6858000"/>
              <a:gd name="connsiteX63" fmla="*/ 572044 w 5734864"/>
              <a:gd name="connsiteY63" fmla="*/ 2728187 h 6858000"/>
              <a:gd name="connsiteX64" fmla="*/ 572465 w 5734864"/>
              <a:gd name="connsiteY64" fmla="*/ 2755863 h 6858000"/>
              <a:gd name="connsiteX65" fmla="*/ 570028 w 5734864"/>
              <a:gd name="connsiteY65" fmla="*/ 2760324 h 6858000"/>
              <a:gd name="connsiteX66" fmla="*/ 566748 w 5734864"/>
              <a:gd name="connsiteY66" fmla="*/ 2800948 h 6858000"/>
              <a:gd name="connsiteX67" fmla="*/ 565509 w 5734864"/>
              <a:gd name="connsiteY67" fmla="*/ 2801167 h 6858000"/>
              <a:gd name="connsiteX68" fmla="*/ 559367 w 5734864"/>
              <a:gd name="connsiteY68" fmla="*/ 2811129 h 6858000"/>
              <a:gd name="connsiteX69" fmla="*/ 550354 w 5734864"/>
              <a:gd name="connsiteY69" fmla="*/ 2830949 h 6858000"/>
              <a:gd name="connsiteX70" fmla="*/ 514795 w 5734864"/>
              <a:gd name="connsiteY70" fmla="*/ 2872433 h 6858000"/>
              <a:gd name="connsiteX71" fmla="*/ 509875 w 5734864"/>
              <a:gd name="connsiteY71" fmla="*/ 2923099 h 6858000"/>
              <a:gd name="connsiteX72" fmla="*/ 509577 w 5734864"/>
              <a:gd name="connsiteY72" fmla="*/ 2923197 h 6858000"/>
              <a:gd name="connsiteX73" fmla="*/ 507597 w 5734864"/>
              <a:gd name="connsiteY73" fmla="*/ 2931868 h 6858000"/>
              <a:gd name="connsiteX74" fmla="*/ 507379 w 5734864"/>
              <a:gd name="connsiteY74" fmla="*/ 2938322 h 6858000"/>
              <a:gd name="connsiteX75" fmla="*/ 504725 w 5734864"/>
              <a:gd name="connsiteY75" fmla="*/ 2954519 h 6858000"/>
              <a:gd name="connsiteX76" fmla="*/ 502018 w 5734864"/>
              <a:gd name="connsiteY76" fmla="*/ 2959643 h 6858000"/>
              <a:gd name="connsiteX77" fmla="*/ 498360 w 5734864"/>
              <a:gd name="connsiteY77" fmla="*/ 2961019 h 6858000"/>
              <a:gd name="connsiteX78" fmla="*/ 498483 w 5734864"/>
              <a:gd name="connsiteY78" fmla="*/ 2962590 h 6858000"/>
              <a:gd name="connsiteX79" fmla="*/ 484403 w 5734864"/>
              <a:gd name="connsiteY79" fmla="*/ 2990538 h 6858000"/>
              <a:gd name="connsiteX80" fmla="*/ 463075 w 5734864"/>
              <a:gd name="connsiteY80" fmla="*/ 3055956 h 6858000"/>
              <a:gd name="connsiteX81" fmla="*/ 455013 w 5734864"/>
              <a:gd name="connsiteY81" fmla="*/ 3094482 h 6858000"/>
              <a:gd name="connsiteX82" fmla="*/ 428391 w 5734864"/>
              <a:gd name="connsiteY82" fmla="*/ 3198850 h 6858000"/>
              <a:gd name="connsiteX83" fmla="*/ 401440 w 5734864"/>
              <a:gd name="connsiteY83" fmla="*/ 3307560 h 6858000"/>
              <a:gd name="connsiteX84" fmla="*/ 386076 w 5734864"/>
              <a:gd name="connsiteY84" fmla="*/ 3373943 h 6858000"/>
              <a:gd name="connsiteX85" fmla="*/ 374726 w 5734864"/>
              <a:gd name="connsiteY85" fmla="*/ 3381364 h 6858000"/>
              <a:gd name="connsiteX86" fmla="*/ 369145 w 5734864"/>
              <a:gd name="connsiteY86" fmla="*/ 3383729 h 6858000"/>
              <a:gd name="connsiteX87" fmla="*/ 364294 w 5734864"/>
              <a:gd name="connsiteY87" fmla="*/ 3414159 h 6858000"/>
              <a:gd name="connsiteX88" fmla="*/ 366450 w 5734864"/>
              <a:gd name="connsiteY88" fmla="*/ 3436925 h 6858000"/>
              <a:gd name="connsiteX89" fmla="*/ 351743 w 5734864"/>
              <a:gd name="connsiteY89" fmla="*/ 3521619 h 6858000"/>
              <a:gd name="connsiteX90" fmla="*/ 345784 w 5734864"/>
              <a:gd name="connsiteY90" fmla="*/ 3603757 h 6858000"/>
              <a:gd name="connsiteX91" fmla="*/ 344198 w 5734864"/>
              <a:gd name="connsiteY91" fmla="*/ 3652424 h 6858000"/>
              <a:gd name="connsiteX92" fmla="*/ 352450 w 5734864"/>
              <a:gd name="connsiteY92" fmla="*/ 3665222 h 6858000"/>
              <a:gd name="connsiteX93" fmla="*/ 342621 w 5734864"/>
              <a:gd name="connsiteY93" fmla="*/ 3700804 h 6858000"/>
              <a:gd name="connsiteX94" fmla="*/ 341514 w 5734864"/>
              <a:gd name="connsiteY94" fmla="*/ 3734774 h 6858000"/>
              <a:gd name="connsiteX95" fmla="*/ 340607 w 5734864"/>
              <a:gd name="connsiteY95" fmla="*/ 3785153 h 6858000"/>
              <a:gd name="connsiteX96" fmla="*/ 340707 w 5734864"/>
              <a:gd name="connsiteY96" fmla="*/ 3788177 h 6858000"/>
              <a:gd name="connsiteX97" fmla="*/ 340361 w 5734864"/>
              <a:gd name="connsiteY97" fmla="*/ 3798803 h 6858000"/>
              <a:gd name="connsiteX98" fmla="*/ 339642 w 5734864"/>
              <a:gd name="connsiteY98" fmla="*/ 3838750 h 6858000"/>
              <a:gd name="connsiteX99" fmla="*/ 360295 w 5734864"/>
              <a:gd name="connsiteY99" fmla="*/ 4015196 h 6858000"/>
              <a:gd name="connsiteX100" fmla="*/ 339043 w 5734864"/>
              <a:gd name="connsiteY100" fmla="*/ 4052778 h 6858000"/>
              <a:gd name="connsiteX101" fmla="*/ 339343 w 5734864"/>
              <a:gd name="connsiteY101" fmla="*/ 4096257 h 6858000"/>
              <a:gd name="connsiteX102" fmla="*/ 340786 w 5734864"/>
              <a:gd name="connsiteY102" fmla="*/ 4321136 h 6858000"/>
              <a:gd name="connsiteX103" fmla="*/ 343158 w 5734864"/>
              <a:gd name="connsiteY103" fmla="*/ 4429174 h 6858000"/>
              <a:gd name="connsiteX104" fmla="*/ 334599 w 5734864"/>
              <a:gd name="connsiteY104" fmla="*/ 4449938 h 6858000"/>
              <a:gd name="connsiteX105" fmla="*/ 332890 w 5734864"/>
              <a:gd name="connsiteY105" fmla="*/ 4453515 h 6858000"/>
              <a:gd name="connsiteX106" fmla="*/ 331105 w 5734864"/>
              <a:gd name="connsiteY106" fmla="*/ 4467941 h 6858000"/>
              <a:gd name="connsiteX107" fmla="*/ 324289 w 5734864"/>
              <a:gd name="connsiteY107" fmla="*/ 4471861 h 6858000"/>
              <a:gd name="connsiteX108" fmla="*/ 317079 w 5734864"/>
              <a:gd name="connsiteY108" fmla="*/ 4493468 h 6858000"/>
              <a:gd name="connsiteX109" fmla="*/ 315557 w 5734864"/>
              <a:gd name="connsiteY109" fmla="*/ 4520067 h 6858000"/>
              <a:gd name="connsiteX110" fmla="*/ 315240 w 5734864"/>
              <a:gd name="connsiteY110" fmla="*/ 4536872 h 6858000"/>
              <a:gd name="connsiteX111" fmla="*/ 316200 w 5734864"/>
              <a:gd name="connsiteY111" fmla="*/ 4538297 h 6858000"/>
              <a:gd name="connsiteX112" fmla="*/ 317507 w 5734864"/>
              <a:gd name="connsiteY112" fmla="*/ 4547582 h 6858000"/>
              <a:gd name="connsiteX113" fmla="*/ 323078 w 5734864"/>
              <a:gd name="connsiteY113" fmla="*/ 4592102 h 6858000"/>
              <a:gd name="connsiteX114" fmla="*/ 328722 w 5734864"/>
              <a:gd name="connsiteY114" fmla="*/ 4667914 h 6858000"/>
              <a:gd name="connsiteX115" fmla="*/ 335597 w 5734864"/>
              <a:gd name="connsiteY115" fmla="*/ 4695035 h 6858000"/>
              <a:gd name="connsiteX116" fmla="*/ 339485 w 5734864"/>
              <a:gd name="connsiteY116" fmla="*/ 4695979 h 6858000"/>
              <a:gd name="connsiteX117" fmla="*/ 341089 w 5734864"/>
              <a:gd name="connsiteY117" fmla="*/ 4704268 h 6858000"/>
              <a:gd name="connsiteX118" fmla="*/ 342177 w 5734864"/>
              <a:gd name="connsiteY118" fmla="*/ 4706060 h 6858000"/>
              <a:gd name="connsiteX119" fmla="*/ 347751 w 5734864"/>
              <a:gd name="connsiteY119" fmla="*/ 4716754 h 6858000"/>
              <a:gd name="connsiteX120" fmla="*/ 344125 w 5734864"/>
              <a:gd name="connsiteY120" fmla="*/ 4764669 h 6858000"/>
              <a:gd name="connsiteX121" fmla="*/ 340188 w 5734864"/>
              <a:gd name="connsiteY121" fmla="*/ 4779386 h 6858000"/>
              <a:gd name="connsiteX122" fmla="*/ 335146 w 5734864"/>
              <a:gd name="connsiteY122" fmla="*/ 4787491 h 6858000"/>
              <a:gd name="connsiteX123" fmla="*/ 319124 w 5734864"/>
              <a:gd name="connsiteY123" fmla="*/ 4843514 h 6858000"/>
              <a:gd name="connsiteX124" fmla="*/ 305956 w 5734864"/>
              <a:gd name="connsiteY124" fmla="*/ 4881505 h 6858000"/>
              <a:gd name="connsiteX125" fmla="*/ 301062 w 5734864"/>
              <a:gd name="connsiteY125" fmla="*/ 4889332 h 6858000"/>
              <a:gd name="connsiteX126" fmla="*/ 302141 w 5734864"/>
              <a:gd name="connsiteY126" fmla="*/ 4899400 h 6858000"/>
              <a:gd name="connsiteX127" fmla="*/ 304424 w 5734864"/>
              <a:gd name="connsiteY127" fmla="*/ 4902664 h 6858000"/>
              <a:gd name="connsiteX128" fmla="*/ 293123 w 5734864"/>
              <a:gd name="connsiteY128" fmla="*/ 4932769 h 6858000"/>
              <a:gd name="connsiteX129" fmla="*/ 292275 w 5734864"/>
              <a:gd name="connsiteY129" fmla="*/ 4936482 h 6858000"/>
              <a:gd name="connsiteX130" fmla="*/ 288304 w 5734864"/>
              <a:gd name="connsiteY130" fmla="*/ 4962325 h 6858000"/>
              <a:gd name="connsiteX131" fmla="*/ 287420 w 5734864"/>
              <a:gd name="connsiteY131" fmla="*/ 5042193 h 6858000"/>
              <a:gd name="connsiteX132" fmla="*/ 287020 w 5734864"/>
              <a:gd name="connsiteY132" fmla="*/ 5065655 h 6858000"/>
              <a:gd name="connsiteX133" fmla="*/ 288488 w 5734864"/>
              <a:gd name="connsiteY133" fmla="*/ 5082216 h 6858000"/>
              <a:gd name="connsiteX134" fmla="*/ 282763 w 5734864"/>
              <a:gd name="connsiteY134" fmla="*/ 5127114 h 6858000"/>
              <a:gd name="connsiteX135" fmla="*/ 269316 w 5734864"/>
              <a:gd name="connsiteY135" fmla="*/ 5202682 h 6858000"/>
              <a:gd name="connsiteX136" fmla="*/ 269174 w 5734864"/>
              <a:gd name="connsiteY136" fmla="*/ 5230835 h 6858000"/>
              <a:gd name="connsiteX137" fmla="*/ 272679 w 5734864"/>
              <a:gd name="connsiteY137" fmla="*/ 5232660 h 6858000"/>
              <a:gd name="connsiteX138" fmla="*/ 272160 w 5734864"/>
              <a:gd name="connsiteY138" fmla="*/ 5241150 h 6858000"/>
              <a:gd name="connsiteX139" fmla="*/ 272760 w 5734864"/>
              <a:gd name="connsiteY139" fmla="*/ 5243156 h 6858000"/>
              <a:gd name="connsiteX140" fmla="*/ 275462 w 5734864"/>
              <a:gd name="connsiteY140" fmla="*/ 5254919 h 6858000"/>
              <a:gd name="connsiteX141" fmla="*/ 262897 w 5734864"/>
              <a:gd name="connsiteY141" fmla="*/ 5286259 h 6858000"/>
              <a:gd name="connsiteX142" fmla="*/ 252761 w 5734864"/>
              <a:gd name="connsiteY142" fmla="*/ 5357801 h 6858000"/>
              <a:gd name="connsiteX143" fmla="*/ 242360 w 5734864"/>
              <a:gd name="connsiteY143" fmla="*/ 5460080 h 6858000"/>
              <a:gd name="connsiteX144" fmla="*/ 229880 w 5734864"/>
              <a:gd name="connsiteY144" fmla="*/ 5539714 h 6858000"/>
              <a:gd name="connsiteX145" fmla="*/ 204283 w 5734864"/>
              <a:gd name="connsiteY145" fmla="*/ 5639080 h 6858000"/>
              <a:gd name="connsiteX146" fmla="*/ 198948 w 5734864"/>
              <a:gd name="connsiteY146" fmla="*/ 5710958 h 6858000"/>
              <a:gd name="connsiteX147" fmla="*/ 192367 w 5734864"/>
              <a:gd name="connsiteY147" fmla="*/ 5719859 h 6858000"/>
              <a:gd name="connsiteX148" fmla="*/ 188035 w 5734864"/>
              <a:gd name="connsiteY148" fmla="*/ 5729935 h 6858000"/>
              <a:gd name="connsiteX149" fmla="*/ 188428 w 5734864"/>
              <a:gd name="connsiteY149" fmla="*/ 5731182 h 6858000"/>
              <a:gd name="connsiteX150" fmla="*/ 181635 w 5734864"/>
              <a:gd name="connsiteY150" fmla="*/ 5753538 h 6858000"/>
              <a:gd name="connsiteX151" fmla="*/ 169744 w 5734864"/>
              <a:gd name="connsiteY151" fmla="*/ 5796307 h 6858000"/>
              <a:gd name="connsiteX152" fmla="*/ 170351 w 5734864"/>
              <a:gd name="connsiteY152" fmla="*/ 5796644 h 6858000"/>
              <a:gd name="connsiteX153" fmla="*/ 171559 w 5734864"/>
              <a:gd name="connsiteY153" fmla="*/ 5803435 h 6858000"/>
              <a:gd name="connsiteX154" fmla="*/ 172284 w 5734864"/>
              <a:gd name="connsiteY154" fmla="*/ 5816391 h 6858000"/>
              <a:gd name="connsiteX155" fmla="*/ 182542 w 5734864"/>
              <a:gd name="connsiteY155" fmla="*/ 5846382 h 6858000"/>
              <a:gd name="connsiteX156" fmla="*/ 175877 w 5734864"/>
              <a:gd name="connsiteY156" fmla="*/ 5871336 h 6858000"/>
              <a:gd name="connsiteX157" fmla="*/ 174910 w 5734864"/>
              <a:gd name="connsiteY157" fmla="*/ 5876376 h 6858000"/>
              <a:gd name="connsiteX158" fmla="*/ 175047 w 5734864"/>
              <a:gd name="connsiteY158" fmla="*/ 5876483 h 6858000"/>
              <a:gd name="connsiteX159" fmla="*/ 174335 w 5734864"/>
              <a:gd name="connsiteY159" fmla="*/ 5881814 h 6858000"/>
              <a:gd name="connsiteX160" fmla="*/ 171273 w 5734864"/>
              <a:gd name="connsiteY160" fmla="*/ 5895339 h 6858000"/>
              <a:gd name="connsiteX161" fmla="*/ 171658 w 5734864"/>
              <a:gd name="connsiteY161" fmla="*/ 5898749 h 6858000"/>
              <a:gd name="connsiteX162" fmla="*/ 174658 w 5734864"/>
              <a:gd name="connsiteY162" fmla="*/ 5919558 h 6858000"/>
              <a:gd name="connsiteX163" fmla="*/ 169099 w 5734864"/>
              <a:gd name="connsiteY163" fmla="*/ 5984417 h 6858000"/>
              <a:gd name="connsiteX164" fmla="*/ 162007 w 5734864"/>
              <a:gd name="connsiteY164" fmla="*/ 6049043 h 6858000"/>
              <a:gd name="connsiteX165" fmla="*/ 156875 w 5734864"/>
              <a:gd name="connsiteY165" fmla="*/ 6114000 h 6858000"/>
              <a:gd name="connsiteX166" fmla="*/ 165441 w 5734864"/>
              <a:gd name="connsiteY166" fmla="*/ 6146938 h 6858000"/>
              <a:gd name="connsiteX167" fmla="*/ 165177 w 5734864"/>
              <a:gd name="connsiteY167" fmla="*/ 6150658 h 6858000"/>
              <a:gd name="connsiteX168" fmla="*/ 161772 w 5734864"/>
              <a:gd name="connsiteY168" fmla="*/ 6160011 h 6858000"/>
              <a:gd name="connsiteX169" fmla="*/ 160051 w 5734864"/>
              <a:gd name="connsiteY169" fmla="*/ 6163393 h 6858000"/>
              <a:gd name="connsiteX170" fmla="*/ 158473 w 5734864"/>
              <a:gd name="connsiteY170" fmla="*/ 6168628 h 6858000"/>
              <a:gd name="connsiteX171" fmla="*/ 158573 w 5734864"/>
              <a:gd name="connsiteY171" fmla="*/ 6168799 h 6858000"/>
              <a:gd name="connsiteX172" fmla="*/ 146463 w 5734864"/>
              <a:gd name="connsiteY172" fmla="*/ 6196671 h 6858000"/>
              <a:gd name="connsiteX173" fmla="*/ 150209 w 5734864"/>
              <a:gd name="connsiteY173" fmla="*/ 6232365 h 6858000"/>
              <a:gd name="connsiteX174" fmla="*/ 148544 w 5734864"/>
              <a:gd name="connsiteY174" fmla="*/ 6246162 h 6858000"/>
              <a:gd name="connsiteX175" fmla="*/ 148403 w 5734864"/>
              <a:gd name="connsiteY175" fmla="*/ 6253754 h 6858000"/>
              <a:gd name="connsiteX176" fmla="*/ 138880 w 5734864"/>
              <a:gd name="connsiteY176" fmla="*/ 6276449 h 6858000"/>
              <a:gd name="connsiteX177" fmla="*/ 138683 w 5734864"/>
              <a:gd name="connsiteY177" fmla="*/ 6279721 h 6858000"/>
              <a:gd name="connsiteX178" fmla="*/ 130721 w 5734864"/>
              <a:gd name="connsiteY178" fmla="*/ 6293675 h 6858000"/>
              <a:gd name="connsiteX179" fmla="*/ 120717 w 5734864"/>
              <a:gd name="connsiteY179" fmla="*/ 6313967 h 6858000"/>
              <a:gd name="connsiteX180" fmla="*/ 120841 w 5734864"/>
              <a:gd name="connsiteY180" fmla="*/ 6315437 h 6858000"/>
              <a:gd name="connsiteX181" fmla="*/ 115208 w 5734864"/>
              <a:gd name="connsiteY181" fmla="*/ 6324024 h 6858000"/>
              <a:gd name="connsiteX182" fmla="*/ 101217 w 5734864"/>
              <a:gd name="connsiteY182" fmla="*/ 6365923 h 6858000"/>
              <a:gd name="connsiteX183" fmla="*/ 74946 w 5734864"/>
              <a:gd name="connsiteY183" fmla="*/ 6556817 h 6858000"/>
              <a:gd name="connsiteX184" fmla="*/ 16001 w 5734864"/>
              <a:gd name="connsiteY184" fmla="*/ 6808678 h 6858000"/>
              <a:gd name="connsiteX185" fmla="*/ 0 w 5734864"/>
              <a:gd name="connsiteY185" fmla="*/ 6858000 h 6858000"/>
              <a:gd name="connsiteX186" fmla="*/ 5734864 w 5734864"/>
              <a:gd name="connsiteY186" fmla="*/ 6858000 h 6858000"/>
              <a:gd name="connsiteX187" fmla="*/ 5734864 w 5734864"/>
              <a:gd name="connsiteY18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5734864" h="6858000">
                <a:moveTo>
                  <a:pt x="5734864" y="0"/>
                </a:moveTo>
                <a:lnTo>
                  <a:pt x="771611" y="0"/>
                </a:lnTo>
                <a:cubicBezTo>
                  <a:pt x="771634" y="16369"/>
                  <a:pt x="771656" y="32739"/>
                  <a:pt x="771679" y="49108"/>
                </a:cubicBezTo>
                <a:cubicBezTo>
                  <a:pt x="775201" y="55622"/>
                  <a:pt x="788724" y="196721"/>
                  <a:pt x="794248" y="200968"/>
                </a:cubicBezTo>
                <a:lnTo>
                  <a:pt x="801749" y="414071"/>
                </a:lnTo>
                <a:cubicBezTo>
                  <a:pt x="807329" y="440933"/>
                  <a:pt x="835107" y="598697"/>
                  <a:pt x="818548" y="585467"/>
                </a:cubicBezTo>
                <a:cubicBezTo>
                  <a:pt x="856197" y="664140"/>
                  <a:pt x="837895" y="708473"/>
                  <a:pt x="857476" y="800623"/>
                </a:cubicBezTo>
                <a:cubicBezTo>
                  <a:pt x="822401" y="857344"/>
                  <a:pt x="855723" y="824571"/>
                  <a:pt x="851083" y="878903"/>
                </a:cubicBezTo>
                <a:cubicBezTo>
                  <a:pt x="884811" y="859448"/>
                  <a:pt x="834648" y="946397"/>
                  <a:pt x="873564" y="943826"/>
                </a:cubicBezTo>
                <a:cubicBezTo>
                  <a:pt x="871487" y="953795"/>
                  <a:pt x="868248" y="963533"/>
                  <a:pt x="864705" y="973328"/>
                </a:cubicBezTo>
                <a:lnTo>
                  <a:pt x="862869" y="978457"/>
                </a:lnTo>
                <a:lnTo>
                  <a:pt x="862233" y="998041"/>
                </a:lnTo>
                <a:lnTo>
                  <a:pt x="853665" y="1004750"/>
                </a:lnTo>
                <a:lnTo>
                  <a:pt x="847865" y="1070795"/>
                </a:lnTo>
                <a:cubicBezTo>
                  <a:pt x="870234" y="1110486"/>
                  <a:pt x="833172" y="1190441"/>
                  <a:pt x="862786" y="1238994"/>
                </a:cubicBezTo>
                <a:cubicBezTo>
                  <a:pt x="864699" y="1290599"/>
                  <a:pt x="860615" y="1347716"/>
                  <a:pt x="859345" y="1380427"/>
                </a:cubicBezTo>
                <a:cubicBezTo>
                  <a:pt x="845703" y="1396391"/>
                  <a:pt x="873184" y="1435525"/>
                  <a:pt x="855172" y="1435262"/>
                </a:cubicBezTo>
                <a:lnTo>
                  <a:pt x="860494" y="1453861"/>
                </a:lnTo>
                <a:lnTo>
                  <a:pt x="853731" y="1467047"/>
                </a:lnTo>
                <a:cubicBezTo>
                  <a:pt x="846549" y="1480528"/>
                  <a:pt x="841728" y="1491093"/>
                  <a:pt x="845847" y="1502307"/>
                </a:cubicBezTo>
                <a:lnTo>
                  <a:pt x="817613" y="1565166"/>
                </a:lnTo>
                <a:cubicBezTo>
                  <a:pt x="805468" y="1557258"/>
                  <a:pt x="816534" y="1596564"/>
                  <a:pt x="804223" y="1601941"/>
                </a:cubicBezTo>
                <a:cubicBezTo>
                  <a:pt x="794287" y="1604654"/>
                  <a:pt x="795328" y="1617209"/>
                  <a:pt x="791773" y="1627005"/>
                </a:cubicBezTo>
                <a:cubicBezTo>
                  <a:pt x="781684" y="1634393"/>
                  <a:pt x="772978" y="1683187"/>
                  <a:pt x="774645" y="1699922"/>
                </a:cubicBezTo>
                <a:cubicBezTo>
                  <a:pt x="785341" y="1746767"/>
                  <a:pt x="744845" y="1787099"/>
                  <a:pt x="752343" y="1824604"/>
                </a:cubicBezTo>
                <a:cubicBezTo>
                  <a:pt x="751502" y="1834578"/>
                  <a:pt x="749297" y="1842929"/>
                  <a:pt x="746254" y="1850222"/>
                </a:cubicBezTo>
                <a:lnTo>
                  <a:pt x="728600" y="1869603"/>
                </a:lnTo>
                <a:lnTo>
                  <a:pt x="724396" y="1883104"/>
                </a:lnTo>
                <a:lnTo>
                  <a:pt x="722165" y="1885924"/>
                </a:lnTo>
                <a:lnTo>
                  <a:pt x="721338" y="1887123"/>
                </a:lnTo>
                <a:lnTo>
                  <a:pt x="714840" y="1902274"/>
                </a:lnTo>
                <a:lnTo>
                  <a:pt x="722847" y="1929891"/>
                </a:lnTo>
                <a:lnTo>
                  <a:pt x="714660" y="1982709"/>
                </a:lnTo>
                <a:cubicBezTo>
                  <a:pt x="727725" y="2006201"/>
                  <a:pt x="714739" y="1997091"/>
                  <a:pt x="710759" y="2013010"/>
                </a:cubicBezTo>
                <a:cubicBezTo>
                  <a:pt x="707970" y="2027531"/>
                  <a:pt x="700788" y="2054714"/>
                  <a:pt x="697927" y="2069833"/>
                </a:cubicBezTo>
                <a:cubicBezTo>
                  <a:pt x="685211" y="2080229"/>
                  <a:pt x="698762" y="2088241"/>
                  <a:pt x="693594" y="2103731"/>
                </a:cubicBezTo>
                <a:cubicBezTo>
                  <a:pt x="688481" y="2110649"/>
                  <a:pt x="687183" y="2115973"/>
                  <a:pt x="691109" y="2124027"/>
                </a:cubicBezTo>
                <a:cubicBezTo>
                  <a:pt x="666413" y="2155740"/>
                  <a:pt x="688031" y="2144874"/>
                  <a:pt x="676593" y="2176182"/>
                </a:cubicBezTo>
                <a:cubicBezTo>
                  <a:pt x="665190" y="2202944"/>
                  <a:pt x="656416" y="2233857"/>
                  <a:pt x="633227" y="2258036"/>
                </a:cubicBezTo>
                <a:cubicBezTo>
                  <a:pt x="626930" y="2262191"/>
                  <a:pt x="623498" y="2274069"/>
                  <a:pt x="625564" y="2284567"/>
                </a:cubicBezTo>
                <a:cubicBezTo>
                  <a:pt x="625918" y="2286374"/>
                  <a:pt x="626427" y="2288071"/>
                  <a:pt x="627074" y="2289605"/>
                </a:cubicBezTo>
                <a:cubicBezTo>
                  <a:pt x="619029" y="2296628"/>
                  <a:pt x="616453" y="2303188"/>
                  <a:pt x="614574" y="2308717"/>
                </a:cubicBezTo>
                <a:lnTo>
                  <a:pt x="606890" y="2320662"/>
                </a:lnTo>
                <a:lnTo>
                  <a:pt x="605558" y="2327897"/>
                </a:lnTo>
                <a:lnTo>
                  <a:pt x="602202" y="2357749"/>
                </a:lnTo>
                <a:lnTo>
                  <a:pt x="600213" y="2364905"/>
                </a:lnTo>
                <a:lnTo>
                  <a:pt x="597160" y="2388351"/>
                </a:lnTo>
                <a:lnTo>
                  <a:pt x="597982" y="2402296"/>
                </a:lnTo>
                <a:lnTo>
                  <a:pt x="593150" y="2420015"/>
                </a:lnTo>
                <a:cubicBezTo>
                  <a:pt x="593044" y="2420926"/>
                  <a:pt x="592939" y="2421838"/>
                  <a:pt x="592833" y="2422749"/>
                </a:cubicBezTo>
                <a:lnTo>
                  <a:pt x="594479" y="2426002"/>
                </a:lnTo>
                <a:cubicBezTo>
                  <a:pt x="594168" y="2427683"/>
                  <a:pt x="593118" y="2429721"/>
                  <a:pt x="591963" y="2431950"/>
                </a:cubicBezTo>
                <a:cubicBezTo>
                  <a:pt x="591823" y="2432599"/>
                  <a:pt x="591684" y="2433248"/>
                  <a:pt x="591544" y="2433897"/>
                </a:cubicBezTo>
                <a:lnTo>
                  <a:pt x="589519" y="2451398"/>
                </a:lnTo>
                <a:cubicBezTo>
                  <a:pt x="589692" y="2452777"/>
                  <a:pt x="589864" y="2454157"/>
                  <a:pt x="590037" y="2455536"/>
                </a:cubicBezTo>
                <a:lnTo>
                  <a:pt x="588179" y="2462981"/>
                </a:lnTo>
                <a:lnTo>
                  <a:pt x="583434" y="2503991"/>
                </a:lnTo>
                <a:cubicBezTo>
                  <a:pt x="576530" y="2566058"/>
                  <a:pt x="570433" y="2625224"/>
                  <a:pt x="567942" y="2652936"/>
                </a:cubicBezTo>
                <a:cubicBezTo>
                  <a:pt x="570864" y="2658290"/>
                  <a:pt x="572739" y="2664095"/>
                  <a:pt x="573869" y="2670188"/>
                </a:cubicBezTo>
                <a:lnTo>
                  <a:pt x="575243" y="2688114"/>
                </a:lnTo>
                <a:lnTo>
                  <a:pt x="573824" y="2689856"/>
                </a:lnTo>
                <a:cubicBezTo>
                  <a:pt x="569972" y="2698471"/>
                  <a:pt x="569572" y="2704494"/>
                  <a:pt x="570699" y="2709353"/>
                </a:cubicBezTo>
                <a:lnTo>
                  <a:pt x="573192" y="2714527"/>
                </a:lnTo>
                <a:cubicBezTo>
                  <a:pt x="572809" y="2719080"/>
                  <a:pt x="572427" y="2723634"/>
                  <a:pt x="572044" y="2728187"/>
                </a:cubicBezTo>
                <a:cubicBezTo>
                  <a:pt x="572184" y="2737412"/>
                  <a:pt x="572325" y="2746638"/>
                  <a:pt x="572465" y="2755863"/>
                </a:cubicBezTo>
                <a:lnTo>
                  <a:pt x="570028" y="2760324"/>
                </a:lnTo>
                <a:lnTo>
                  <a:pt x="566748" y="2800948"/>
                </a:lnTo>
                <a:lnTo>
                  <a:pt x="565509" y="2801167"/>
                </a:lnTo>
                <a:cubicBezTo>
                  <a:pt x="562655" y="2802587"/>
                  <a:pt x="560408" y="2805381"/>
                  <a:pt x="559367" y="2811129"/>
                </a:cubicBezTo>
                <a:cubicBezTo>
                  <a:pt x="543471" y="2797318"/>
                  <a:pt x="552020" y="2812773"/>
                  <a:pt x="550354" y="2830949"/>
                </a:cubicBezTo>
                <a:cubicBezTo>
                  <a:pt x="525292" y="2813553"/>
                  <a:pt x="531129" y="2868192"/>
                  <a:pt x="514795" y="2872433"/>
                </a:cubicBezTo>
                <a:lnTo>
                  <a:pt x="509875" y="2923099"/>
                </a:lnTo>
                <a:lnTo>
                  <a:pt x="509577" y="2923197"/>
                </a:lnTo>
                <a:cubicBezTo>
                  <a:pt x="508704" y="2924865"/>
                  <a:pt x="508038" y="2927556"/>
                  <a:pt x="507597" y="2931868"/>
                </a:cubicBezTo>
                <a:cubicBezTo>
                  <a:pt x="507524" y="2934019"/>
                  <a:pt x="507452" y="2936171"/>
                  <a:pt x="507379" y="2938322"/>
                </a:cubicBezTo>
                <a:lnTo>
                  <a:pt x="504725" y="2954519"/>
                </a:lnTo>
                <a:lnTo>
                  <a:pt x="502018" y="2959643"/>
                </a:lnTo>
                <a:lnTo>
                  <a:pt x="498360" y="2961019"/>
                </a:lnTo>
                <a:lnTo>
                  <a:pt x="498483" y="2962590"/>
                </a:lnTo>
                <a:cubicBezTo>
                  <a:pt x="502388" y="2975027"/>
                  <a:pt x="510202" y="2980016"/>
                  <a:pt x="484403" y="2990538"/>
                </a:cubicBezTo>
                <a:cubicBezTo>
                  <a:pt x="489425" y="3018352"/>
                  <a:pt x="474337" y="3021029"/>
                  <a:pt x="463075" y="3055956"/>
                </a:cubicBezTo>
                <a:cubicBezTo>
                  <a:pt x="469487" y="3072485"/>
                  <a:pt x="464165" y="3083955"/>
                  <a:pt x="455013" y="3094482"/>
                </a:cubicBezTo>
                <a:cubicBezTo>
                  <a:pt x="453131" y="3130054"/>
                  <a:pt x="437643" y="3160106"/>
                  <a:pt x="428391" y="3198850"/>
                </a:cubicBezTo>
                <a:lnTo>
                  <a:pt x="401440" y="3307560"/>
                </a:lnTo>
                <a:lnTo>
                  <a:pt x="386076" y="3373943"/>
                </a:lnTo>
                <a:cubicBezTo>
                  <a:pt x="386236" y="3376061"/>
                  <a:pt x="380537" y="3378856"/>
                  <a:pt x="374726" y="3381364"/>
                </a:cubicBezTo>
                <a:lnTo>
                  <a:pt x="369145" y="3383729"/>
                </a:lnTo>
                <a:lnTo>
                  <a:pt x="364294" y="3414159"/>
                </a:lnTo>
                <a:lnTo>
                  <a:pt x="366450" y="3436925"/>
                </a:lnTo>
                <a:lnTo>
                  <a:pt x="351743" y="3521619"/>
                </a:lnTo>
                <a:lnTo>
                  <a:pt x="345784" y="3603757"/>
                </a:lnTo>
                <a:cubicBezTo>
                  <a:pt x="345255" y="3619979"/>
                  <a:pt x="344727" y="3636202"/>
                  <a:pt x="344198" y="3652424"/>
                </a:cubicBezTo>
                <a:lnTo>
                  <a:pt x="352450" y="3665222"/>
                </a:lnTo>
                <a:lnTo>
                  <a:pt x="342621" y="3700804"/>
                </a:lnTo>
                <a:lnTo>
                  <a:pt x="341514" y="3734774"/>
                </a:lnTo>
                <a:cubicBezTo>
                  <a:pt x="341212" y="3751567"/>
                  <a:pt x="340909" y="3768360"/>
                  <a:pt x="340607" y="3785153"/>
                </a:cubicBezTo>
                <a:cubicBezTo>
                  <a:pt x="340640" y="3786161"/>
                  <a:pt x="340674" y="3787169"/>
                  <a:pt x="340707" y="3788177"/>
                </a:cubicBezTo>
                <a:cubicBezTo>
                  <a:pt x="340592" y="3791719"/>
                  <a:pt x="340476" y="3795261"/>
                  <a:pt x="340361" y="3798803"/>
                </a:cubicBezTo>
                <a:cubicBezTo>
                  <a:pt x="340121" y="3812119"/>
                  <a:pt x="339882" y="3825434"/>
                  <a:pt x="339642" y="3838750"/>
                </a:cubicBezTo>
                <a:cubicBezTo>
                  <a:pt x="337363" y="3949044"/>
                  <a:pt x="361794" y="3960437"/>
                  <a:pt x="360295" y="4015196"/>
                </a:cubicBezTo>
                <a:lnTo>
                  <a:pt x="339043" y="4052778"/>
                </a:lnTo>
                <a:lnTo>
                  <a:pt x="339343" y="4096257"/>
                </a:lnTo>
                <a:cubicBezTo>
                  <a:pt x="362058" y="4159145"/>
                  <a:pt x="332404" y="4250479"/>
                  <a:pt x="340786" y="4321136"/>
                </a:cubicBezTo>
                <a:cubicBezTo>
                  <a:pt x="341421" y="4376624"/>
                  <a:pt x="344189" y="4407708"/>
                  <a:pt x="343158" y="4429174"/>
                </a:cubicBezTo>
                <a:cubicBezTo>
                  <a:pt x="340948" y="4436304"/>
                  <a:pt x="337887" y="4443121"/>
                  <a:pt x="334599" y="4449938"/>
                </a:cubicBezTo>
                <a:lnTo>
                  <a:pt x="332890" y="4453515"/>
                </a:lnTo>
                <a:lnTo>
                  <a:pt x="331105" y="4467941"/>
                </a:lnTo>
                <a:lnTo>
                  <a:pt x="324289" y="4471861"/>
                </a:lnTo>
                <a:lnTo>
                  <a:pt x="317079" y="4493468"/>
                </a:lnTo>
                <a:cubicBezTo>
                  <a:pt x="315353" y="4501584"/>
                  <a:pt x="314639" y="4510343"/>
                  <a:pt x="315557" y="4520067"/>
                </a:cubicBezTo>
                <a:cubicBezTo>
                  <a:pt x="315451" y="4525669"/>
                  <a:pt x="315346" y="4531270"/>
                  <a:pt x="315240" y="4536872"/>
                </a:cubicBezTo>
                <a:lnTo>
                  <a:pt x="316200" y="4538297"/>
                </a:lnTo>
                <a:cubicBezTo>
                  <a:pt x="316738" y="4541182"/>
                  <a:pt x="316785" y="4544563"/>
                  <a:pt x="317507" y="4547582"/>
                </a:cubicBezTo>
                <a:cubicBezTo>
                  <a:pt x="322716" y="4552468"/>
                  <a:pt x="324912" y="4582137"/>
                  <a:pt x="323078" y="4592102"/>
                </a:cubicBezTo>
                <a:cubicBezTo>
                  <a:pt x="314597" y="4619728"/>
                  <a:pt x="334923" y="4645745"/>
                  <a:pt x="328722" y="4667914"/>
                </a:cubicBezTo>
                <a:cubicBezTo>
                  <a:pt x="330810" y="4685069"/>
                  <a:pt x="333803" y="4690356"/>
                  <a:pt x="335597" y="4695035"/>
                </a:cubicBezTo>
                <a:lnTo>
                  <a:pt x="339485" y="4695979"/>
                </a:lnTo>
                <a:lnTo>
                  <a:pt x="341089" y="4704268"/>
                </a:lnTo>
                <a:lnTo>
                  <a:pt x="342177" y="4706060"/>
                </a:lnTo>
                <a:cubicBezTo>
                  <a:pt x="344268" y="4709474"/>
                  <a:pt x="346234" y="4712931"/>
                  <a:pt x="347751" y="4716754"/>
                </a:cubicBezTo>
                <a:lnTo>
                  <a:pt x="344125" y="4764669"/>
                </a:lnTo>
                <a:lnTo>
                  <a:pt x="340188" y="4779386"/>
                </a:lnTo>
                <a:lnTo>
                  <a:pt x="335146" y="4787491"/>
                </a:lnTo>
                <a:lnTo>
                  <a:pt x="319124" y="4843514"/>
                </a:lnTo>
                <a:lnTo>
                  <a:pt x="305956" y="4881505"/>
                </a:lnTo>
                <a:lnTo>
                  <a:pt x="301062" y="4889332"/>
                </a:lnTo>
                <a:lnTo>
                  <a:pt x="302141" y="4899400"/>
                </a:lnTo>
                <a:cubicBezTo>
                  <a:pt x="302767" y="4900706"/>
                  <a:pt x="303536" y="4901803"/>
                  <a:pt x="304424" y="4902664"/>
                </a:cubicBezTo>
                <a:lnTo>
                  <a:pt x="293123" y="4932769"/>
                </a:lnTo>
                <a:lnTo>
                  <a:pt x="292275" y="4936482"/>
                </a:lnTo>
                <a:lnTo>
                  <a:pt x="288304" y="4962325"/>
                </a:lnTo>
                <a:cubicBezTo>
                  <a:pt x="288009" y="4988948"/>
                  <a:pt x="287715" y="5015570"/>
                  <a:pt x="287420" y="5042193"/>
                </a:cubicBezTo>
                <a:cubicBezTo>
                  <a:pt x="295373" y="5039737"/>
                  <a:pt x="281659" y="5060438"/>
                  <a:pt x="287020" y="5065655"/>
                </a:cubicBezTo>
                <a:cubicBezTo>
                  <a:pt x="291675" y="5068928"/>
                  <a:pt x="288601" y="5075970"/>
                  <a:pt x="288488" y="5082216"/>
                </a:cubicBezTo>
                <a:cubicBezTo>
                  <a:pt x="292282" y="5088207"/>
                  <a:pt x="287008" y="5117775"/>
                  <a:pt x="282763" y="5127114"/>
                </a:cubicBezTo>
                <a:cubicBezTo>
                  <a:pt x="267723" y="5152218"/>
                  <a:pt x="280799" y="5182399"/>
                  <a:pt x="269316" y="5202682"/>
                </a:cubicBezTo>
                <a:cubicBezTo>
                  <a:pt x="267050" y="5219969"/>
                  <a:pt x="268614" y="5225841"/>
                  <a:pt x="269174" y="5230835"/>
                </a:cubicBezTo>
                <a:lnTo>
                  <a:pt x="272679" y="5232660"/>
                </a:lnTo>
                <a:lnTo>
                  <a:pt x="272160" y="5241150"/>
                </a:lnTo>
                <a:lnTo>
                  <a:pt x="272760" y="5243156"/>
                </a:lnTo>
                <a:cubicBezTo>
                  <a:pt x="273922" y="5246984"/>
                  <a:pt x="274952" y="5250824"/>
                  <a:pt x="275462" y="5254919"/>
                </a:cubicBezTo>
                <a:cubicBezTo>
                  <a:pt x="258407" y="5258851"/>
                  <a:pt x="276976" y="5290392"/>
                  <a:pt x="262897" y="5286259"/>
                </a:cubicBezTo>
                <a:cubicBezTo>
                  <a:pt x="262724" y="5309439"/>
                  <a:pt x="239612" y="5337531"/>
                  <a:pt x="252761" y="5357801"/>
                </a:cubicBezTo>
                <a:cubicBezTo>
                  <a:pt x="248775" y="5392256"/>
                  <a:pt x="247799" y="5423412"/>
                  <a:pt x="242360" y="5460080"/>
                </a:cubicBezTo>
                <a:cubicBezTo>
                  <a:pt x="232632" y="5488478"/>
                  <a:pt x="242025" y="5519143"/>
                  <a:pt x="229880" y="5539714"/>
                </a:cubicBezTo>
                <a:cubicBezTo>
                  <a:pt x="230558" y="5572454"/>
                  <a:pt x="222150" y="5613340"/>
                  <a:pt x="204283" y="5639080"/>
                </a:cubicBezTo>
                <a:cubicBezTo>
                  <a:pt x="201596" y="5674226"/>
                  <a:pt x="191051" y="5680198"/>
                  <a:pt x="198948" y="5710958"/>
                </a:cubicBezTo>
                <a:cubicBezTo>
                  <a:pt x="196338" y="5713534"/>
                  <a:pt x="194185" y="5716550"/>
                  <a:pt x="192367" y="5719859"/>
                </a:cubicBezTo>
                <a:lnTo>
                  <a:pt x="188035" y="5729935"/>
                </a:lnTo>
                <a:lnTo>
                  <a:pt x="188428" y="5731182"/>
                </a:lnTo>
                <a:lnTo>
                  <a:pt x="181635" y="5753538"/>
                </a:lnTo>
                <a:lnTo>
                  <a:pt x="169744" y="5796307"/>
                </a:lnTo>
                <a:lnTo>
                  <a:pt x="170351" y="5796644"/>
                </a:lnTo>
                <a:cubicBezTo>
                  <a:pt x="171558" y="5797954"/>
                  <a:pt x="172173" y="5799948"/>
                  <a:pt x="171559" y="5803435"/>
                </a:cubicBezTo>
                <a:cubicBezTo>
                  <a:pt x="182664" y="5798231"/>
                  <a:pt x="175075" y="5805646"/>
                  <a:pt x="172284" y="5816391"/>
                </a:cubicBezTo>
                <a:cubicBezTo>
                  <a:pt x="188911" y="5810703"/>
                  <a:pt x="174844" y="5841128"/>
                  <a:pt x="182542" y="5846382"/>
                </a:cubicBezTo>
                <a:cubicBezTo>
                  <a:pt x="180118" y="5854404"/>
                  <a:pt x="177856" y="5862781"/>
                  <a:pt x="175877" y="5871336"/>
                </a:cubicBezTo>
                <a:lnTo>
                  <a:pt x="174910" y="5876376"/>
                </a:lnTo>
                <a:lnTo>
                  <a:pt x="175047" y="5876483"/>
                </a:lnTo>
                <a:cubicBezTo>
                  <a:pt x="175167" y="5877594"/>
                  <a:pt x="174973" y="5879257"/>
                  <a:pt x="174335" y="5881814"/>
                </a:cubicBezTo>
                <a:lnTo>
                  <a:pt x="171273" y="5895339"/>
                </a:lnTo>
                <a:cubicBezTo>
                  <a:pt x="171401" y="5896476"/>
                  <a:pt x="171530" y="5897612"/>
                  <a:pt x="171658" y="5898749"/>
                </a:cubicBezTo>
                <a:lnTo>
                  <a:pt x="174658" y="5919558"/>
                </a:lnTo>
                <a:cubicBezTo>
                  <a:pt x="173958" y="5933601"/>
                  <a:pt x="171208" y="5962838"/>
                  <a:pt x="169099" y="5984417"/>
                </a:cubicBezTo>
                <a:cubicBezTo>
                  <a:pt x="162916" y="6005205"/>
                  <a:pt x="164971" y="6025162"/>
                  <a:pt x="162007" y="6049043"/>
                </a:cubicBezTo>
                <a:cubicBezTo>
                  <a:pt x="150795" y="6073830"/>
                  <a:pt x="160091" y="6088483"/>
                  <a:pt x="156875" y="6114000"/>
                </a:cubicBezTo>
                <a:cubicBezTo>
                  <a:pt x="141597" y="6134477"/>
                  <a:pt x="163381" y="6133378"/>
                  <a:pt x="165441" y="6146938"/>
                </a:cubicBezTo>
                <a:lnTo>
                  <a:pt x="165177" y="6150658"/>
                </a:lnTo>
                <a:lnTo>
                  <a:pt x="161772" y="6160011"/>
                </a:lnTo>
                <a:lnTo>
                  <a:pt x="160051" y="6163393"/>
                </a:lnTo>
                <a:cubicBezTo>
                  <a:pt x="159032" y="6165775"/>
                  <a:pt x="158564" y="6167421"/>
                  <a:pt x="158473" y="6168628"/>
                </a:cubicBezTo>
                <a:cubicBezTo>
                  <a:pt x="158506" y="6168685"/>
                  <a:pt x="158540" y="6168742"/>
                  <a:pt x="158573" y="6168799"/>
                </a:cubicBezTo>
                <a:lnTo>
                  <a:pt x="146463" y="6196671"/>
                </a:lnTo>
                <a:cubicBezTo>
                  <a:pt x="152348" y="6205503"/>
                  <a:pt x="134460" y="6231012"/>
                  <a:pt x="150209" y="6232365"/>
                </a:cubicBezTo>
                <a:cubicBezTo>
                  <a:pt x="145821" y="6242321"/>
                  <a:pt x="137774" y="6246719"/>
                  <a:pt x="148544" y="6246162"/>
                </a:cubicBezTo>
                <a:cubicBezTo>
                  <a:pt x="147378" y="6249522"/>
                  <a:pt x="147566" y="6251866"/>
                  <a:pt x="148403" y="6253754"/>
                </a:cubicBezTo>
                <a:lnTo>
                  <a:pt x="138880" y="6276449"/>
                </a:lnTo>
                <a:cubicBezTo>
                  <a:pt x="138814" y="6277540"/>
                  <a:pt x="138749" y="6278630"/>
                  <a:pt x="138683" y="6279721"/>
                </a:cubicBezTo>
                <a:lnTo>
                  <a:pt x="130721" y="6293675"/>
                </a:lnTo>
                <a:lnTo>
                  <a:pt x="120717" y="6313967"/>
                </a:lnTo>
                <a:cubicBezTo>
                  <a:pt x="120758" y="6314457"/>
                  <a:pt x="120800" y="6314947"/>
                  <a:pt x="120841" y="6315437"/>
                </a:cubicBezTo>
                <a:lnTo>
                  <a:pt x="115208" y="6324024"/>
                </a:lnTo>
                <a:cubicBezTo>
                  <a:pt x="113007" y="6326672"/>
                  <a:pt x="103991" y="6364381"/>
                  <a:pt x="101217" y="6365923"/>
                </a:cubicBezTo>
                <a:lnTo>
                  <a:pt x="74946" y="6556817"/>
                </a:lnTo>
                <a:cubicBezTo>
                  <a:pt x="55357" y="6665926"/>
                  <a:pt x="35695" y="6744075"/>
                  <a:pt x="16001" y="6808678"/>
                </a:cubicBezTo>
                <a:lnTo>
                  <a:pt x="0" y="6858000"/>
                </a:lnTo>
                <a:lnTo>
                  <a:pt x="5734864" y="6858000"/>
                </a:lnTo>
                <a:lnTo>
                  <a:pt x="5734864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296884-702C-828C-2564-27E061A70A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8539" y="2140616"/>
            <a:ext cx="4489347" cy="32700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400" b="1" kern="1200">
                <a:latin typeface="+mj-lt"/>
                <a:ea typeface="+mj-ea"/>
                <a:cs typeface="+mj-cs"/>
              </a:rPr>
              <a:t>Sorting algorithms</a:t>
            </a:r>
            <a:r>
              <a:rPr lang="en-US" sz="4400" kern="1200">
                <a:latin typeface="+mj-lt"/>
                <a:ea typeface="+mj-ea"/>
                <a:cs typeface="+mj-cs"/>
              </a:rPr>
              <a:t> </a:t>
            </a:r>
            <a:br>
              <a:rPr lang="en-US" sz="4400" kern="1200"/>
            </a:br>
            <a:endParaRPr lang="en-US" sz="4400" kern="1200">
              <a:latin typeface="+mj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1F15714-B056-FB07-980D-ADF7873F1E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5751" y="659548"/>
            <a:ext cx="5708649" cy="5508929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69FDA1-2A9D-E0E0-2CE1-CC3AE86A381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49DFD55-3C28-40EF-9E31-A92D2E4017FF}" type="slidenum">
              <a:rPr lang="en-US" sz="1000"/>
              <a:pPr>
                <a:spcAft>
                  <a:spcPts val="600"/>
                </a:spcAft>
              </a:pPr>
              <a:t>26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24937243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3C54F4CE-85F0-46ED-80DA-9518C9251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DADD1FCA-8ACB-4958-81DD-4CDD6D3E1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802086" cy="6858000"/>
          </a:xfrm>
          <a:custGeom>
            <a:avLst/>
            <a:gdLst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9647 w 5734864"/>
              <a:gd name="connsiteY33" fmla="*/ 1936120 h 6858000"/>
              <a:gd name="connsiteX34" fmla="*/ 714660 w 5734864"/>
              <a:gd name="connsiteY34" fmla="*/ 1982709 h 6858000"/>
              <a:gd name="connsiteX35" fmla="*/ 710759 w 5734864"/>
              <a:gd name="connsiteY35" fmla="*/ 2013010 h 6858000"/>
              <a:gd name="connsiteX36" fmla="*/ 697927 w 5734864"/>
              <a:gd name="connsiteY36" fmla="*/ 2069833 h 6858000"/>
              <a:gd name="connsiteX37" fmla="*/ 693594 w 5734864"/>
              <a:gd name="connsiteY37" fmla="*/ 2103731 h 6858000"/>
              <a:gd name="connsiteX38" fmla="*/ 691109 w 5734864"/>
              <a:gd name="connsiteY38" fmla="*/ 2124027 h 6858000"/>
              <a:gd name="connsiteX39" fmla="*/ 676593 w 5734864"/>
              <a:gd name="connsiteY39" fmla="*/ 2176182 h 6858000"/>
              <a:gd name="connsiteX40" fmla="*/ 633227 w 5734864"/>
              <a:gd name="connsiteY40" fmla="*/ 2258036 h 6858000"/>
              <a:gd name="connsiteX41" fmla="*/ 625564 w 5734864"/>
              <a:gd name="connsiteY41" fmla="*/ 2284567 h 6858000"/>
              <a:gd name="connsiteX42" fmla="*/ 627074 w 5734864"/>
              <a:gd name="connsiteY42" fmla="*/ 2289605 h 6858000"/>
              <a:gd name="connsiteX43" fmla="*/ 614574 w 5734864"/>
              <a:gd name="connsiteY43" fmla="*/ 2308717 h 6858000"/>
              <a:gd name="connsiteX44" fmla="*/ 606890 w 5734864"/>
              <a:gd name="connsiteY44" fmla="*/ 2320662 h 6858000"/>
              <a:gd name="connsiteX45" fmla="*/ 605558 w 5734864"/>
              <a:gd name="connsiteY45" fmla="*/ 2327897 h 6858000"/>
              <a:gd name="connsiteX46" fmla="*/ 602202 w 5734864"/>
              <a:gd name="connsiteY46" fmla="*/ 2357749 h 6858000"/>
              <a:gd name="connsiteX47" fmla="*/ 600213 w 5734864"/>
              <a:gd name="connsiteY47" fmla="*/ 2364905 h 6858000"/>
              <a:gd name="connsiteX48" fmla="*/ 597160 w 5734864"/>
              <a:gd name="connsiteY48" fmla="*/ 2388351 h 6858000"/>
              <a:gd name="connsiteX49" fmla="*/ 597982 w 5734864"/>
              <a:gd name="connsiteY49" fmla="*/ 2402296 h 6858000"/>
              <a:gd name="connsiteX50" fmla="*/ 593150 w 5734864"/>
              <a:gd name="connsiteY50" fmla="*/ 2420015 h 6858000"/>
              <a:gd name="connsiteX51" fmla="*/ 592833 w 5734864"/>
              <a:gd name="connsiteY51" fmla="*/ 2422749 h 6858000"/>
              <a:gd name="connsiteX52" fmla="*/ 594479 w 5734864"/>
              <a:gd name="connsiteY52" fmla="*/ 2426002 h 6858000"/>
              <a:gd name="connsiteX53" fmla="*/ 591963 w 5734864"/>
              <a:gd name="connsiteY53" fmla="*/ 2431950 h 6858000"/>
              <a:gd name="connsiteX54" fmla="*/ 591544 w 5734864"/>
              <a:gd name="connsiteY54" fmla="*/ 2433897 h 6858000"/>
              <a:gd name="connsiteX55" fmla="*/ 589519 w 5734864"/>
              <a:gd name="connsiteY55" fmla="*/ 2451398 h 6858000"/>
              <a:gd name="connsiteX56" fmla="*/ 590037 w 5734864"/>
              <a:gd name="connsiteY56" fmla="*/ 2455536 h 6858000"/>
              <a:gd name="connsiteX57" fmla="*/ 588179 w 5734864"/>
              <a:gd name="connsiteY57" fmla="*/ 2462981 h 6858000"/>
              <a:gd name="connsiteX58" fmla="*/ 583434 w 5734864"/>
              <a:gd name="connsiteY58" fmla="*/ 2503991 h 6858000"/>
              <a:gd name="connsiteX59" fmla="*/ 567942 w 5734864"/>
              <a:gd name="connsiteY59" fmla="*/ 2652936 h 6858000"/>
              <a:gd name="connsiteX60" fmla="*/ 573869 w 5734864"/>
              <a:gd name="connsiteY60" fmla="*/ 2670188 h 6858000"/>
              <a:gd name="connsiteX61" fmla="*/ 575243 w 5734864"/>
              <a:gd name="connsiteY61" fmla="*/ 2688114 h 6858000"/>
              <a:gd name="connsiteX62" fmla="*/ 573824 w 5734864"/>
              <a:gd name="connsiteY62" fmla="*/ 2689856 h 6858000"/>
              <a:gd name="connsiteX63" fmla="*/ 570699 w 5734864"/>
              <a:gd name="connsiteY63" fmla="*/ 2709353 h 6858000"/>
              <a:gd name="connsiteX64" fmla="*/ 573192 w 5734864"/>
              <a:gd name="connsiteY64" fmla="*/ 2714527 h 6858000"/>
              <a:gd name="connsiteX65" fmla="*/ 572044 w 5734864"/>
              <a:gd name="connsiteY65" fmla="*/ 2728187 h 6858000"/>
              <a:gd name="connsiteX66" fmla="*/ 572465 w 5734864"/>
              <a:gd name="connsiteY66" fmla="*/ 2755863 h 6858000"/>
              <a:gd name="connsiteX67" fmla="*/ 570028 w 5734864"/>
              <a:gd name="connsiteY67" fmla="*/ 2760324 h 6858000"/>
              <a:gd name="connsiteX68" fmla="*/ 566748 w 5734864"/>
              <a:gd name="connsiteY68" fmla="*/ 2800948 h 6858000"/>
              <a:gd name="connsiteX69" fmla="*/ 565509 w 5734864"/>
              <a:gd name="connsiteY69" fmla="*/ 2801167 h 6858000"/>
              <a:gd name="connsiteX70" fmla="*/ 559367 w 5734864"/>
              <a:gd name="connsiteY70" fmla="*/ 2811129 h 6858000"/>
              <a:gd name="connsiteX71" fmla="*/ 550354 w 5734864"/>
              <a:gd name="connsiteY71" fmla="*/ 2830949 h 6858000"/>
              <a:gd name="connsiteX72" fmla="*/ 514795 w 5734864"/>
              <a:gd name="connsiteY72" fmla="*/ 2872433 h 6858000"/>
              <a:gd name="connsiteX73" fmla="*/ 509875 w 5734864"/>
              <a:gd name="connsiteY73" fmla="*/ 2923099 h 6858000"/>
              <a:gd name="connsiteX74" fmla="*/ 509577 w 5734864"/>
              <a:gd name="connsiteY74" fmla="*/ 2923197 h 6858000"/>
              <a:gd name="connsiteX75" fmla="*/ 507597 w 5734864"/>
              <a:gd name="connsiteY75" fmla="*/ 2931868 h 6858000"/>
              <a:gd name="connsiteX76" fmla="*/ 507379 w 5734864"/>
              <a:gd name="connsiteY76" fmla="*/ 2938322 h 6858000"/>
              <a:gd name="connsiteX77" fmla="*/ 504725 w 5734864"/>
              <a:gd name="connsiteY77" fmla="*/ 2954519 h 6858000"/>
              <a:gd name="connsiteX78" fmla="*/ 502018 w 5734864"/>
              <a:gd name="connsiteY78" fmla="*/ 2959643 h 6858000"/>
              <a:gd name="connsiteX79" fmla="*/ 498360 w 5734864"/>
              <a:gd name="connsiteY79" fmla="*/ 2961019 h 6858000"/>
              <a:gd name="connsiteX80" fmla="*/ 498483 w 5734864"/>
              <a:gd name="connsiteY80" fmla="*/ 2962590 h 6858000"/>
              <a:gd name="connsiteX81" fmla="*/ 484403 w 5734864"/>
              <a:gd name="connsiteY81" fmla="*/ 2990538 h 6858000"/>
              <a:gd name="connsiteX82" fmla="*/ 463075 w 5734864"/>
              <a:gd name="connsiteY82" fmla="*/ 3055956 h 6858000"/>
              <a:gd name="connsiteX83" fmla="*/ 455013 w 5734864"/>
              <a:gd name="connsiteY83" fmla="*/ 3094482 h 6858000"/>
              <a:gd name="connsiteX84" fmla="*/ 428391 w 5734864"/>
              <a:gd name="connsiteY84" fmla="*/ 3198850 h 6858000"/>
              <a:gd name="connsiteX85" fmla="*/ 401440 w 5734864"/>
              <a:gd name="connsiteY85" fmla="*/ 3307560 h 6858000"/>
              <a:gd name="connsiteX86" fmla="*/ 386076 w 5734864"/>
              <a:gd name="connsiteY86" fmla="*/ 3373943 h 6858000"/>
              <a:gd name="connsiteX87" fmla="*/ 374726 w 5734864"/>
              <a:gd name="connsiteY87" fmla="*/ 3381364 h 6858000"/>
              <a:gd name="connsiteX88" fmla="*/ 369145 w 5734864"/>
              <a:gd name="connsiteY88" fmla="*/ 3383729 h 6858000"/>
              <a:gd name="connsiteX89" fmla="*/ 364294 w 5734864"/>
              <a:gd name="connsiteY89" fmla="*/ 3414159 h 6858000"/>
              <a:gd name="connsiteX90" fmla="*/ 366450 w 5734864"/>
              <a:gd name="connsiteY90" fmla="*/ 3436925 h 6858000"/>
              <a:gd name="connsiteX91" fmla="*/ 351743 w 5734864"/>
              <a:gd name="connsiteY91" fmla="*/ 3521619 h 6858000"/>
              <a:gd name="connsiteX92" fmla="*/ 345784 w 5734864"/>
              <a:gd name="connsiteY92" fmla="*/ 3603757 h 6858000"/>
              <a:gd name="connsiteX93" fmla="*/ 344198 w 5734864"/>
              <a:gd name="connsiteY93" fmla="*/ 3652424 h 6858000"/>
              <a:gd name="connsiteX94" fmla="*/ 352450 w 5734864"/>
              <a:gd name="connsiteY94" fmla="*/ 3665222 h 6858000"/>
              <a:gd name="connsiteX95" fmla="*/ 342621 w 5734864"/>
              <a:gd name="connsiteY95" fmla="*/ 3700804 h 6858000"/>
              <a:gd name="connsiteX96" fmla="*/ 341514 w 5734864"/>
              <a:gd name="connsiteY96" fmla="*/ 3734774 h 6858000"/>
              <a:gd name="connsiteX97" fmla="*/ 340607 w 5734864"/>
              <a:gd name="connsiteY97" fmla="*/ 3785153 h 6858000"/>
              <a:gd name="connsiteX98" fmla="*/ 340707 w 5734864"/>
              <a:gd name="connsiteY98" fmla="*/ 3788177 h 6858000"/>
              <a:gd name="connsiteX99" fmla="*/ 340361 w 5734864"/>
              <a:gd name="connsiteY99" fmla="*/ 3798803 h 6858000"/>
              <a:gd name="connsiteX100" fmla="*/ 339642 w 5734864"/>
              <a:gd name="connsiteY100" fmla="*/ 3838750 h 6858000"/>
              <a:gd name="connsiteX101" fmla="*/ 360295 w 5734864"/>
              <a:gd name="connsiteY101" fmla="*/ 4015196 h 6858000"/>
              <a:gd name="connsiteX102" fmla="*/ 339043 w 5734864"/>
              <a:gd name="connsiteY102" fmla="*/ 4052778 h 6858000"/>
              <a:gd name="connsiteX103" fmla="*/ 339343 w 5734864"/>
              <a:gd name="connsiteY103" fmla="*/ 4096257 h 6858000"/>
              <a:gd name="connsiteX104" fmla="*/ 340786 w 5734864"/>
              <a:gd name="connsiteY104" fmla="*/ 4321136 h 6858000"/>
              <a:gd name="connsiteX105" fmla="*/ 343158 w 5734864"/>
              <a:gd name="connsiteY105" fmla="*/ 4429174 h 6858000"/>
              <a:gd name="connsiteX106" fmla="*/ 334599 w 5734864"/>
              <a:gd name="connsiteY106" fmla="*/ 4449938 h 6858000"/>
              <a:gd name="connsiteX107" fmla="*/ 332890 w 5734864"/>
              <a:gd name="connsiteY107" fmla="*/ 4453515 h 6858000"/>
              <a:gd name="connsiteX108" fmla="*/ 331105 w 5734864"/>
              <a:gd name="connsiteY108" fmla="*/ 4467941 h 6858000"/>
              <a:gd name="connsiteX109" fmla="*/ 324289 w 5734864"/>
              <a:gd name="connsiteY109" fmla="*/ 4471861 h 6858000"/>
              <a:gd name="connsiteX110" fmla="*/ 317079 w 5734864"/>
              <a:gd name="connsiteY110" fmla="*/ 4493468 h 6858000"/>
              <a:gd name="connsiteX111" fmla="*/ 315557 w 5734864"/>
              <a:gd name="connsiteY111" fmla="*/ 4520067 h 6858000"/>
              <a:gd name="connsiteX112" fmla="*/ 315240 w 5734864"/>
              <a:gd name="connsiteY112" fmla="*/ 4536872 h 6858000"/>
              <a:gd name="connsiteX113" fmla="*/ 316200 w 5734864"/>
              <a:gd name="connsiteY113" fmla="*/ 4538297 h 6858000"/>
              <a:gd name="connsiteX114" fmla="*/ 317507 w 5734864"/>
              <a:gd name="connsiteY114" fmla="*/ 4547582 h 6858000"/>
              <a:gd name="connsiteX115" fmla="*/ 323078 w 5734864"/>
              <a:gd name="connsiteY115" fmla="*/ 4592102 h 6858000"/>
              <a:gd name="connsiteX116" fmla="*/ 328722 w 5734864"/>
              <a:gd name="connsiteY116" fmla="*/ 4667914 h 6858000"/>
              <a:gd name="connsiteX117" fmla="*/ 335597 w 5734864"/>
              <a:gd name="connsiteY117" fmla="*/ 4695035 h 6858000"/>
              <a:gd name="connsiteX118" fmla="*/ 339485 w 5734864"/>
              <a:gd name="connsiteY118" fmla="*/ 4695979 h 6858000"/>
              <a:gd name="connsiteX119" fmla="*/ 341089 w 5734864"/>
              <a:gd name="connsiteY119" fmla="*/ 4704268 h 6858000"/>
              <a:gd name="connsiteX120" fmla="*/ 342177 w 5734864"/>
              <a:gd name="connsiteY120" fmla="*/ 4706060 h 6858000"/>
              <a:gd name="connsiteX121" fmla="*/ 347751 w 5734864"/>
              <a:gd name="connsiteY121" fmla="*/ 4716754 h 6858000"/>
              <a:gd name="connsiteX122" fmla="*/ 344125 w 5734864"/>
              <a:gd name="connsiteY122" fmla="*/ 4764669 h 6858000"/>
              <a:gd name="connsiteX123" fmla="*/ 340188 w 5734864"/>
              <a:gd name="connsiteY123" fmla="*/ 4779386 h 6858000"/>
              <a:gd name="connsiteX124" fmla="*/ 335146 w 5734864"/>
              <a:gd name="connsiteY124" fmla="*/ 4787491 h 6858000"/>
              <a:gd name="connsiteX125" fmla="*/ 319124 w 5734864"/>
              <a:gd name="connsiteY125" fmla="*/ 4843514 h 6858000"/>
              <a:gd name="connsiteX126" fmla="*/ 305956 w 5734864"/>
              <a:gd name="connsiteY126" fmla="*/ 4881505 h 6858000"/>
              <a:gd name="connsiteX127" fmla="*/ 301062 w 5734864"/>
              <a:gd name="connsiteY127" fmla="*/ 4889332 h 6858000"/>
              <a:gd name="connsiteX128" fmla="*/ 302141 w 5734864"/>
              <a:gd name="connsiteY128" fmla="*/ 4899400 h 6858000"/>
              <a:gd name="connsiteX129" fmla="*/ 304424 w 5734864"/>
              <a:gd name="connsiteY129" fmla="*/ 4902664 h 6858000"/>
              <a:gd name="connsiteX130" fmla="*/ 293123 w 5734864"/>
              <a:gd name="connsiteY130" fmla="*/ 4932769 h 6858000"/>
              <a:gd name="connsiteX131" fmla="*/ 292275 w 5734864"/>
              <a:gd name="connsiteY131" fmla="*/ 4936482 h 6858000"/>
              <a:gd name="connsiteX132" fmla="*/ 288304 w 5734864"/>
              <a:gd name="connsiteY132" fmla="*/ 4962325 h 6858000"/>
              <a:gd name="connsiteX133" fmla="*/ 287420 w 5734864"/>
              <a:gd name="connsiteY133" fmla="*/ 5042193 h 6858000"/>
              <a:gd name="connsiteX134" fmla="*/ 287020 w 5734864"/>
              <a:gd name="connsiteY134" fmla="*/ 5065655 h 6858000"/>
              <a:gd name="connsiteX135" fmla="*/ 288488 w 5734864"/>
              <a:gd name="connsiteY135" fmla="*/ 5082216 h 6858000"/>
              <a:gd name="connsiteX136" fmla="*/ 282763 w 5734864"/>
              <a:gd name="connsiteY136" fmla="*/ 5127114 h 6858000"/>
              <a:gd name="connsiteX137" fmla="*/ 269316 w 5734864"/>
              <a:gd name="connsiteY137" fmla="*/ 5202682 h 6858000"/>
              <a:gd name="connsiteX138" fmla="*/ 269174 w 5734864"/>
              <a:gd name="connsiteY138" fmla="*/ 5230835 h 6858000"/>
              <a:gd name="connsiteX139" fmla="*/ 272679 w 5734864"/>
              <a:gd name="connsiteY139" fmla="*/ 5232660 h 6858000"/>
              <a:gd name="connsiteX140" fmla="*/ 272160 w 5734864"/>
              <a:gd name="connsiteY140" fmla="*/ 5241150 h 6858000"/>
              <a:gd name="connsiteX141" fmla="*/ 272760 w 5734864"/>
              <a:gd name="connsiteY141" fmla="*/ 5243156 h 6858000"/>
              <a:gd name="connsiteX142" fmla="*/ 275462 w 5734864"/>
              <a:gd name="connsiteY142" fmla="*/ 5254919 h 6858000"/>
              <a:gd name="connsiteX143" fmla="*/ 262897 w 5734864"/>
              <a:gd name="connsiteY143" fmla="*/ 5286259 h 6858000"/>
              <a:gd name="connsiteX144" fmla="*/ 252761 w 5734864"/>
              <a:gd name="connsiteY144" fmla="*/ 5357801 h 6858000"/>
              <a:gd name="connsiteX145" fmla="*/ 242360 w 5734864"/>
              <a:gd name="connsiteY145" fmla="*/ 5460080 h 6858000"/>
              <a:gd name="connsiteX146" fmla="*/ 229880 w 5734864"/>
              <a:gd name="connsiteY146" fmla="*/ 5539714 h 6858000"/>
              <a:gd name="connsiteX147" fmla="*/ 204283 w 5734864"/>
              <a:gd name="connsiteY147" fmla="*/ 5639080 h 6858000"/>
              <a:gd name="connsiteX148" fmla="*/ 198948 w 5734864"/>
              <a:gd name="connsiteY148" fmla="*/ 5710958 h 6858000"/>
              <a:gd name="connsiteX149" fmla="*/ 192367 w 5734864"/>
              <a:gd name="connsiteY149" fmla="*/ 5719859 h 6858000"/>
              <a:gd name="connsiteX150" fmla="*/ 188035 w 5734864"/>
              <a:gd name="connsiteY150" fmla="*/ 5729935 h 6858000"/>
              <a:gd name="connsiteX151" fmla="*/ 188428 w 5734864"/>
              <a:gd name="connsiteY151" fmla="*/ 5731182 h 6858000"/>
              <a:gd name="connsiteX152" fmla="*/ 181635 w 5734864"/>
              <a:gd name="connsiteY152" fmla="*/ 5753538 h 6858000"/>
              <a:gd name="connsiteX153" fmla="*/ 169744 w 5734864"/>
              <a:gd name="connsiteY153" fmla="*/ 5796307 h 6858000"/>
              <a:gd name="connsiteX154" fmla="*/ 170351 w 5734864"/>
              <a:gd name="connsiteY154" fmla="*/ 5796644 h 6858000"/>
              <a:gd name="connsiteX155" fmla="*/ 171559 w 5734864"/>
              <a:gd name="connsiteY155" fmla="*/ 5803435 h 6858000"/>
              <a:gd name="connsiteX156" fmla="*/ 172284 w 5734864"/>
              <a:gd name="connsiteY156" fmla="*/ 5816391 h 6858000"/>
              <a:gd name="connsiteX157" fmla="*/ 182542 w 5734864"/>
              <a:gd name="connsiteY157" fmla="*/ 5846382 h 6858000"/>
              <a:gd name="connsiteX158" fmla="*/ 175877 w 5734864"/>
              <a:gd name="connsiteY158" fmla="*/ 5871336 h 6858000"/>
              <a:gd name="connsiteX159" fmla="*/ 174910 w 5734864"/>
              <a:gd name="connsiteY159" fmla="*/ 5876376 h 6858000"/>
              <a:gd name="connsiteX160" fmla="*/ 175047 w 5734864"/>
              <a:gd name="connsiteY160" fmla="*/ 5876483 h 6858000"/>
              <a:gd name="connsiteX161" fmla="*/ 174335 w 5734864"/>
              <a:gd name="connsiteY161" fmla="*/ 5881814 h 6858000"/>
              <a:gd name="connsiteX162" fmla="*/ 171273 w 5734864"/>
              <a:gd name="connsiteY162" fmla="*/ 5895339 h 6858000"/>
              <a:gd name="connsiteX163" fmla="*/ 171658 w 5734864"/>
              <a:gd name="connsiteY163" fmla="*/ 5898749 h 6858000"/>
              <a:gd name="connsiteX164" fmla="*/ 174658 w 5734864"/>
              <a:gd name="connsiteY164" fmla="*/ 5919558 h 6858000"/>
              <a:gd name="connsiteX165" fmla="*/ 169099 w 5734864"/>
              <a:gd name="connsiteY165" fmla="*/ 5984417 h 6858000"/>
              <a:gd name="connsiteX166" fmla="*/ 162007 w 5734864"/>
              <a:gd name="connsiteY166" fmla="*/ 6049043 h 6858000"/>
              <a:gd name="connsiteX167" fmla="*/ 156875 w 5734864"/>
              <a:gd name="connsiteY167" fmla="*/ 6114000 h 6858000"/>
              <a:gd name="connsiteX168" fmla="*/ 165441 w 5734864"/>
              <a:gd name="connsiteY168" fmla="*/ 6146938 h 6858000"/>
              <a:gd name="connsiteX169" fmla="*/ 165177 w 5734864"/>
              <a:gd name="connsiteY169" fmla="*/ 6150658 h 6858000"/>
              <a:gd name="connsiteX170" fmla="*/ 161772 w 5734864"/>
              <a:gd name="connsiteY170" fmla="*/ 6160011 h 6858000"/>
              <a:gd name="connsiteX171" fmla="*/ 160051 w 5734864"/>
              <a:gd name="connsiteY171" fmla="*/ 6163393 h 6858000"/>
              <a:gd name="connsiteX172" fmla="*/ 158473 w 5734864"/>
              <a:gd name="connsiteY172" fmla="*/ 6168628 h 6858000"/>
              <a:gd name="connsiteX173" fmla="*/ 158573 w 5734864"/>
              <a:gd name="connsiteY173" fmla="*/ 6168799 h 6858000"/>
              <a:gd name="connsiteX174" fmla="*/ 146463 w 5734864"/>
              <a:gd name="connsiteY174" fmla="*/ 6196671 h 6858000"/>
              <a:gd name="connsiteX175" fmla="*/ 150209 w 5734864"/>
              <a:gd name="connsiteY175" fmla="*/ 6232365 h 6858000"/>
              <a:gd name="connsiteX176" fmla="*/ 148544 w 5734864"/>
              <a:gd name="connsiteY176" fmla="*/ 6246162 h 6858000"/>
              <a:gd name="connsiteX177" fmla="*/ 148403 w 5734864"/>
              <a:gd name="connsiteY177" fmla="*/ 6253754 h 6858000"/>
              <a:gd name="connsiteX178" fmla="*/ 138880 w 5734864"/>
              <a:gd name="connsiteY178" fmla="*/ 6276449 h 6858000"/>
              <a:gd name="connsiteX179" fmla="*/ 138683 w 5734864"/>
              <a:gd name="connsiteY179" fmla="*/ 6279721 h 6858000"/>
              <a:gd name="connsiteX180" fmla="*/ 130721 w 5734864"/>
              <a:gd name="connsiteY180" fmla="*/ 6293675 h 6858000"/>
              <a:gd name="connsiteX181" fmla="*/ 120717 w 5734864"/>
              <a:gd name="connsiteY181" fmla="*/ 6313967 h 6858000"/>
              <a:gd name="connsiteX182" fmla="*/ 120841 w 5734864"/>
              <a:gd name="connsiteY182" fmla="*/ 6315437 h 6858000"/>
              <a:gd name="connsiteX183" fmla="*/ 115208 w 5734864"/>
              <a:gd name="connsiteY183" fmla="*/ 6324024 h 6858000"/>
              <a:gd name="connsiteX184" fmla="*/ 101217 w 5734864"/>
              <a:gd name="connsiteY184" fmla="*/ 6365923 h 6858000"/>
              <a:gd name="connsiteX185" fmla="*/ 74946 w 5734864"/>
              <a:gd name="connsiteY185" fmla="*/ 6556817 h 6858000"/>
              <a:gd name="connsiteX186" fmla="*/ 16001 w 5734864"/>
              <a:gd name="connsiteY186" fmla="*/ 6808678 h 6858000"/>
              <a:gd name="connsiteX187" fmla="*/ 0 w 5734864"/>
              <a:gd name="connsiteY187" fmla="*/ 6858000 h 6858000"/>
              <a:gd name="connsiteX188" fmla="*/ 5734864 w 5734864"/>
              <a:gd name="connsiteY188" fmla="*/ 685800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4660 w 5734864"/>
              <a:gd name="connsiteY33" fmla="*/ 1982709 h 6858000"/>
              <a:gd name="connsiteX34" fmla="*/ 710759 w 5734864"/>
              <a:gd name="connsiteY34" fmla="*/ 2013010 h 6858000"/>
              <a:gd name="connsiteX35" fmla="*/ 697927 w 5734864"/>
              <a:gd name="connsiteY35" fmla="*/ 2069833 h 6858000"/>
              <a:gd name="connsiteX36" fmla="*/ 693594 w 5734864"/>
              <a:gd name="connsiteY36" fmla="*/ 2103731 h 6858000"/>
              <a:gd name="connsiteX37" fmla="*/ 691109 w 5734864"/>
              <a:gd name="connsiteY37" fmla="*/ 2124027 h 6858000"/>
              <a:gd name="connsiteX38" fmla="*/ 676593 w 5734864"/>
              <a:gd name="connsiteY38" fmla="*/ 2176182 h 6858000"/>
              <a:gd name="connsiteX39" fmla="*/ 633227 w 5734864"/>
              <a:gd name="connsiteY39" fmla="*/ 2258036 h 6858000"/>
              <a:gd name="connsiteX40" fmla="*/ 625564 w 5734864"/>
              <a:gd name="connsiteY40" fmla="*/ 2284567 h 6858000"/>
              <a:gd name="connsiteX41" fmla="*/ 627074 w 5734864"/>
              <a:gd name="connsiteY41" fmla="*/ 2289605 h 6858000"/>
              <a:gd name="connsiteX42" fmla="*/ 614574 w 5734864"/>
              <a:gd name="connsiteY42" fmla="*/ 2308717 h 6858000"/>
              <a:gd name="connsiteX43" fmla="*/ 606890 w 5734864"/>
              <a:gd name="connsiteY43" fmla="*/ 2320662 h 6858000"/>
              <a:gd name="connsiteX44" fmla="*/ 605558 w 5734864"/>
              <a:gd name="connsiteY44" fmla="*/ 2327897 h 6858000"/>
              <a:gd name="connsiteX45" fmla="*/ 602202 w 5734864"/>
              <a:gd name="connsiteY45" fmla="*/ 2357749 h 6858000"/>
              <a:gd name="connsiteX46" fmla="*/ 600213 w 5734864"/>
              <a:gd name="connsiteY46" fmla="*/ 2364905 h 6858000"/>
              <a:gd name="connsiteX47" fmla="*/ 597160 w 5734864"/>
              <a:gd name="connsiteY47" fmla="*/ 2388351 h 6858000"/>
              <a:gd name="connsiteX48" fmla="*/ 597982 w 5734864"/>
              <a:gd name="connsiteY48" fmla="*/ 2402296 h 6858000"/>
              <a:gd name="connsiteX49" fmla="*/ 593150 w 5734864"/>
              <a:gd name="connsiteY49" fmla="*/ 2420015 h 6858000"/>
              <a:gd name="connsiteX50" fmla="*/ 592833 w 5734864"/>
              <a:gd name="connsiteY50" fmla="*/ 2422749 h 6858000"/>
              <a:gd name="connsiteX51" fmla="*/ 594479 w 5734864"/>
              <a:gd name="connsiteY51" fmla="*/ 2426002 h 6858000"/>
              <a:gd name="connsiteX52" fmla="*/ 591963 w 5734864"/>
              <a:gd name="connsiteY52" fmla="*/ 2431950 h 6858000"/>
              <a:gd name="connsiteX53" fmla="*/ 591544 w 5734864"/>
              <a:gd name="connsiteY53" fmla="*/ 2433897 h 6858000"/>
              <a:gd name="connsiteX54" fmla="*/ 589519 w 5734864"/>
              <a:gd name="connsiteY54" fmla="*/ 2451398 h 6858000"/>
              <a:gd name="connsiteX55" fmla="*/ 590037 w 5734864"/>
              <a:gd name="connsiteY55" fmla="*/ 2455536 h 6858000"/>
              <a:gd name="connsiteX56" fmla="*/ 588179 w 5734864"/>
              <a:gd name="connsiteY56" fmla="*/ 2462981 h 6858000"/>
              <a:gd name="connsiteX57" fmla="*/ 583434 w 5734864"/>
              <a:gd name="connsiteY57" fmla="*/ 2503991 h 6858000"/>
              <a:gd name="connsiteX58" fmla="*/ 567942 w 5734864"/>
              <a:gd name="connsiteY58" fmla="*/ 2652936 h 6858000"/>
              <a:gd name="connsiteX59" fmla="*/ 573869 w 5734864"/>
              <a:gd name="connsiteY59" fmla="*/ 2670188 h 6858000"/>
              <a:gd name="connsiteX60" fmla="*/ 575243 w 5734864"/>
              <a:gd name="connsiteY60" fmla="*/ 2688114 h 6858000"/>
              <a:gd name="connsiteX61" fmla="*/ 573824 w 5734864"/>
              <a:gd name="connsiteY61" fmla="*/ 2689856 h 6858000"/>
              <a:gd name="connsiteX62" fmla="*/ 570699 w 5734864"/>
              <a:gd name="connsiteY62" fmla="*/ 2709353 h 6858000"/>
              <a:gd name="connsiteX63" fmla="*/ 573192 w 5734864"/>
              <a:gd name="connsiteY63" fmla="*/ 2714527 h 6858000"/>
              <a:gd name="connsiteX64" fmla="*/ 572044 w 5734864"/>
              <a:gd name="connsiteY64" fmla="*/ 2728187 h 6858000"/>
              <a:gd name="connsiteX65" fmla="*/ 572465 w 5734864"/>
              <a:gd name="connsiteY65" fmla="*/ 2755863 h 6858000"/>
              <a:gd name="connsiteX66" fmla="*/ 570028 w 5734864"/>
              <a:gd name="connsiteY66" fmla="*/ 2760324 h 6858000"/>
              <a:gd name="connsiteX67" fmla="*/ 566748 w 5734864"/>
              <a:gd name="connsiteY67" fmla="*/ 2800948 h 6858000"/>
              <a:gd name="connsiteX68" fmla="*/ 565509 w 5734864"/>
              <a:gd name="connsiteY68" fmla="*/ 2801167 h 6858000"/>
              <a:gd name="connsiteX69" fmla="*/ 559367 w 5734864"/>
              <a:gd name="connsiteY69" fmla="*/ 2811129 h 6858000"/>
              <a:gd name="connsiteX70" fmla="*/ 550354 w 5734864"/>
              <a:gd name="connsiteY70" fmla="*/ 2830949 h 6858000"/>
              <a:gd name="connsiteX71" fmla="*/ 514795 w 5734864"/>
              <a:gd name="connsiteY71" fmla="*/ 2872433 h 6858000"/>
              <a:gd name="connsiteX72" fmla="*/ 509875 w 5734864"/>
              <a:gd name="connsiteY72" fmla="*/ 2923099 h 6858000"/>
              <a:gd name="connsiteX73" fmla="*/ 509577 w 5734864"/>
              <a:gd name="connsiteY73" fmla="*/ 2923197 h 6858000"/>
              <a:gd name="connsiteX74" fmla="*/ 507597 w 5734864"/>
              <a:gd name="connsiteY74" fmla="*/ 2931868 h 6858000"/>
              <a:gd name="connsiteX75" fmla="*/ 507379 w 5734864"/>
              <a:gd name="connsiteY75" fmla="*/ 2938322 h 6858000"/>
              <a:gd name="connsiteX76" fmla="*/ 504725 w 5734864"/>
              <a:gd name="connsiteY76" fmla="*/ 2954519 h 6858000"/>
              <a:gd name="connsiteX77" fmla="*/ 502018 w 5734864"/>
              <a:gd name="connsiteY77" fmla="*/ 2959643 h 6858000"/>
              <a:gd name="connsiteX78" fmla="*/ 498360 w 5734864"/>
              <a:gd name="connsiteY78" fmla="*/ 2961019 h 6858000"/>
              <a:gd name="connsiteX79" fmla="*/ 498483 w 5734864"/>
              <a:gd name="connsiteY79" fmla="*/ 2962590 h 6858000"/>
              <a:gd name="connsiteX80" fmla="*/ 484403 w 5734864"/>
              <a:gd name="connsiteY80" fmla="*/ 2990538 h 6858000"/>
              <a:gd name="connsiteX81" fmla="*/ 463075 w 5734864"/>
              <a:gd name="connsiteY81" fmla="*/ 3055956 h 6858000"/>
              <a:gd name="connsiteX82" fmla="*/ 455013 w 5734864"/>
              <a:gd name="connsiteY82" fmla="*/ 3094482 h 6858000"/>
              <a:gd name="connsiteX83" fmla="*/ 428391 w 5734864"/>
              <a:gd name="connsiteY83" fmla="*/ 3198850 h 6858000"/>
              <a:gd name="connsiteX84" fmla="*/ 401440 w 5734864"/>
              <a:gd name="connsiteY84" fmla="*/ 3307560 h 6858000"/>
              <a:gd name="connsiteX85" fmla="*/ 386076 w 5734864"/>
              <a:gd name="connsiteY85" fmla="*/ 3373943 h 6858000"/>
              <a:gd name="connsiteX86" fmla="*/ 374726 w 5734864"/>
              <a:gd name="connsiteY86" fmla="*/ 3381364 h 6858000"/>
              <a:gd name="connsiteX87" fmla="*/ 369145 w 5734864"/>
              <a:gd name="connsiteY87" fmla="*/ 3383729 h 6858000"/>
              <a:gd name="connsiteX88" fmla="*/ 364294 w 5734864"/>
              <a:gd name="connsiteY88" fmla="*/ 3414159 h 6858000"/>
              <a:gd name="connsiteX89" fmla="*/ 366450 w 5734864"/>
              <a:gd name="connsiteY89" fmla="*/ 3436925 h 6858000"/>
              <a:gd name="connsiteX90" fmla="*/ 351743 w 5734864"/>
              <a:gd name="connsiteY90" fmla="*/ 3521619 h 6858000"/>
              <a:gd name="connsiteX91" fmla="*/ 345784 w 5734864"/>
              <a:gd name="connsiteY91" fmla="*/ 3603757 h 6858000"/>
              <a:gd name="connsiteX92" fmla="*/ 344198 w 5734864"/>
              <a:gd name="connsiteY92" fmla="*/ 3652424 h 6858000"/>
              <a:gd name="connsiteX93" fmla="*/ 352450 w 5734864"/>
              <a:gd name="connsiteY93" fmla="*/ 3665222 h 6858000"/>
              <a:gd name="connsiteX94" fmla="*/ 342621 w 5734864"/>
              <a:gd name="connsiteY94" fmla="*/ 3700804 h 6858000"/>
              <a:gd name="connsiteX95" fmla="*/ 341514 w 5734864"/>
              <a:gd name="connsiteY95" fmla="*/ 3734774 h 6858000"/>
              <a:gd name="connsiteX96" fmla="*/ 340607 w 5734864"/>
              <a:gd name="connsiteY96" fmla="*/ 3785153 h 6858000"/>
              <a:gd name="connsiteX97" fmla="*/ 340707 w 5734864"/>
              <a:gd name="connsiteY97" fmla="*/ 3788177 h 6858000"/>
              <a:gd name="connsiteX98" fmla="*/ 340361 w 5734864"/>
              <a:gd name="connsiteY98" fmla="*/ 3798803 h 6858000"/>
              <a:gd name="connsiteX99" fmla="*/ 339642 w 5734864"/>
              <a:gd name="connsiteY99" fmla="*/ 3838750 h 6858000"/>
              <a:gd name="connsiteX100" fmla="*/ 360295 w 5734864"/>
              <a:gd name="connsiteY100" fmla="*/ 4015196 h 6858000"/>
              <a:gd name="connsiteX101" fmla="*/ 339043 w 5734864"/>
              <a:gd name="connsiteY101" fmla="*/ 4052778 h 6858000"/>
              <a:gd name="connsiteX102" fmla="*/ 339343 w 5734864"/>
              <a:gd name="connsiteY102" fmla="*/ 4096257 h 6858000"/>
              <a:gd name="connsiteX103" fmla="*/ 340786 w 5734864"/>
              <a:gd name="connsiteY103" fmla="*/ 4321136 h 6858000"/>
              <a:gd name="connsiteX104" fmla="*/ 343158 w 5734864"/>
              <a:gd name="connsiteY104" fmla="*/ 4429174 h 6858000"/>
              <a:gd name="connsiteX105" fmla="*/ 334599 w 5734864"/>
              <a:gd name="connsiteY105" fmla="*/ 4449938 h 6858000"/>
              <a:gd name="connsiteX106" fmla="*/ 332890 w 5734864"/>
              <a:gd name="connsiteY106" fmla="*/ 4453515 h 6858000"/>
              <a:gd name="connsiteX107" fmla="*/ 331105 w 5734864"/>
              <a:gd name="connsiteY107" fmla="*/ 4467941 h 6858000"/>
              <a:gd name="connsiteX108" fmla="*/ 324289 w 5734864"/>
              <a:gd name="connsiteY108" fmla="*/ 4471861 h 6858000"/>
              <a:gd name="connsiteX109" fmla="*/ 317079 w 5734864"/>
              <a:gd name="connsiteY109" fmla="*/ 4493468 h 6858000"/>
              <a:gd name="connsiteX110" fmla="*/ 315557 w 5734864"/>
              <a:gd name="connsiteY110" fmla="*/ 4520067 h 6858000"/>
              <a:gd name="connsiteX111" fmla="*/ 315240 w 5734864"/>
              <a:gd name="connsiteY111" fmla="*/ 4536872 h 6858000"/>
              <a:gd name="connsiteX112" fmla="*/ 316200 w 5734864"/>
              <a:gd name="connsiteY112" fmla="*/ 4538297 h 6858000"/>
              <a:gd name="connsiteX113" fmla="*/ 317507 w 5734864"/>
              <a:gd name="connsiteY113" fmla="*/ 4547582 h 6858000"/>
              <a:gd name="connsiteX114" fmla="*/ 323078 w 5734864"/>
              <a:gd name="connsiteY114" fmla="*/ 4592102 h 6858000"/>
              <a:gd name="connsiteX115" fmla="*/ 328722 w 5734864"/>
              <a:gd name="connsiteY115" fmla="*/ 4667914 h 6858000"/>
              <a:gd name="connsiteX116" fmla="*/ 335597 w 5734864"/>
              <a:gd name="connsiteY116" fmla="*/ 4695035 h 6858000"/>
              <a:gd name="connsiteX117" fmla="*/ 339485 w 5734864"/>
              <a:gd name="connsiteY117" fmla="*/ 4695979 h 6858000"/>
              <a:gd name="connsiteX118" fmla="*/ 341089 w 5734864"/>
              <a:gd name="connsiteY118" fmla="*/ 4704268 h 6858000"/>
              <a:gd name="connsiteX119" fmla="*/ 342177 w 5734864"/>
              <a:gd name="connsiteY119" fmla="*/ 4706060 h 6858000"/>
              <a:gd name="connsiteX120" fmla="*/ 347751 w 5734864"/>
              <a:gd name="connsiteY120" fmla="*/ 4716754 h 6858000"/>
              <a:gd name="connsiteX121" fmla="*/ 344125 w 5734864"/>
              <a:gd name="connsiteY121" fmla="*/ 4764669 h 6858000"/>
              <a:gd name="connsiteX122" fmla="*/ 340188 w 5734864"/>
              <a:gd name="connsiteY122" fmla="*/ 4779386 h 6858000"/>
              <a:gd name="connsiteX123" fmla="*/ 335146 w 5734864"/>
              <a:gd name="connsiteY123" fmla="*/ 4787491 h 6858000"/>
              <a:gd name="connsiteX124" fmla="*/ 319124 w 5734864"/>
              <a:gd name="connsiteY124" fmla="*/ 4843514 h 6858000"/>
              <a:gd name="connsiteX125" fmla="*/ 305956 w 5734864"/>
              <a:gd name="connsiteY125" fmla="*/ 4881505 h 6858000"/>
              <a:gd name="connsiteX126" fmla="*/ 301062 w 5734864"/>
              <a:gd name="connsiteY126" fmla="*/ 4889332 h 6858000"/>
              <a:gd name="connsiteX127" fmla="*/ 302141 w 5734864"/>
              <a:gd name="connsiteY127" fmla="*/ 4899400 h 6858000"/>
              <a:gd name="connsiteX128" fmla="*/ 304424 w 5734864"/>
              <a:gd name="connsiteY128" fmla="*/ 4902664 h 6858000"/>
              <a:gd name="connsiteX129" fmla="*/ 293123 w 5734864"/>
              <a:gd name="connsiteY129" fmla="*/ 4932769 h 6858000"/>
              <a:gd name="connsiteX130" fmla="*/ 292275 w 5734864"/>
              <a:gd name="connsiteY130" fmla="*/ 4936482 h 6858000"/>
              <a:gd name="connsiteX131" fmla="*/ 288304 w 5734864"/>
              <a:gd name="connsiteY131" fmla="*/ 4962325 h 6858000"/>
              <a:gd name="connsiteX132" fmla="*/ 287420 w 5734864"/>
              <a:gd name="connsiteY132" fmla="*/ 5042193 h 6858000"/>
              <a:gd name="connsiteX133" fmla="*/ 287020 w 5734864"/>
              <a:gd name="connsiteY133" fmla="*/ 5065655 h 6858000"/>
              <a:gd name="connsiteX134" fmla="*/ 288488 w 5734864"/>
              <a:gd name="connsiteY134" fmla="*/ 5082216 h 6858000"/>
              <a:gd name="connsiteX135" fmla="*/ 282763 w 5734864"/>
              <a:gd name="connsiteY135" fmla="*/ 5127114 h 6858000"/>
              <a:gd name="connsiteX136" fmla="*/ 269316 w 5734864"/>
              <a:gd name="connsiteY136" fmla="*/ 5202682 h 6858000"/>
              <a:gd name="connsiteX137" fmla="*/ 269174 w 5734864"/>
              <a:gd name="connsiteY137" fmla="*/ 5230835 h 6858000"/>
              <a:gd name="connsiteX138" fmla="*/ 272679 w 5734864"/>
              <a:gd name="connsiteY138" fmla="*/ 5232660 h 6858000"/>
              <a:gd name="connsiteX139" fmla="*/ 272160 w 5734864"/>
              <a:gd name="connsiteY139" fmla="*/ 5241150 h 6858000"/>
              <a:gd name="connsiteX140" fmla="*/ 272760 w 5734864"/>
              <a:gd name="connsiteY140" fmla="*/ 5243156 h 6858000"/>
              <a:gd name="connsiteX141" fmla="*/ 275462 w 5734864"/>
              <a:gd name="connsiteY141" fmla="*/ 5254919 h 6858000"/>
              <a:gd name="connsiteX142" fmla="*/ 262897 w 5734864"/>
              <a:gd name="connsiteY142" fmla="*/ 5286259 h 6858000"/>
              <a:gd name="connsiteX143" fmla="*/ 252761 w 5734864"/>
              <a:gd name="connsiteY143" fmla="*/ 5357801 h 6858000"/>
              <a:gd name="connsiteX144" fmla="*/ 242360 w 5734864"/>
              <a:gd name="connsiteY144" fmla="*/ 5460080 h 6858000"/>
              <a:gd name="connsiteX145" fmla="*/ 229880 w 5734864"/>
              <a:gd name="connsiteY145" fmla="*/ 5539714 h 6858000"/>
              <a:gd name="connsiteX146" fmla="*/ 204283 w 5734864"/>
              <a:gd name="connsiteY146" fmla="*/ 5639080 h 6858000"/>
              <a:gd name="connsiteX147" fmla="*/ 198948 w 5734864"/>
              <a:gd name="connsiteY147" fmla="*/ 5710958 h 6858000"/>
              <a:gd name="connsiteX148" fmla="*/ 192367 w 5734864"/>
              <a:gd name="connsiteY148" fmla="*/ 5719859 h 6858000"/>
              <a:gd name="connsiteX149" fmla="*/ 188035 w 5734864"/>
              <a:gd name="connsiteY149" fmla="*/ 5729935 h 6858000"/>
              <a:gd name="connsiteX150" fmla="*/ 188428 w 5734864"/>
              <a:gd name="connsiteY150" fmla="*/ 5731182 h 6858000"/>
              <a:gd name="connsiteX151" fmla="*/ 181635 w 5734864"/>
              <a:gd name="connsiteY151" fmla="*/ 5753538 h 6858000"/>
              <a:gd name="connsiteX152" fmla="*/ 169744 w 5734864"/>
              <a:gd name="connsiteY152" fmla="*/ 5796307 h 6858000"/>
              <a:gd name="connsiteX153" fmla="*/ 170351 w 5734864"/>
              <a:gd name="connsiteY153" fmla="*/ 5796644 h 6858000"/>
              <a:gd name="connsiteX154" fmla="*/ 171559 w 5734864"/>
              <a:gd name="connsiteY154" fmla="*/ 5803435 h 6858000"/>
              <a:gd name="connsiteX155" fmla="*/ 172284 w 5734864"/>
              <a:gd name="connsiteY155" fmla="*/ 5816391 h 6858000"/>
              <a:gd name="connsiteX156" fmla="*/ 182542 w 5734864"/>
              <a:gd name="connsiteY156" fmla="*/ 5846382 h 6858000"/>
              <a:gd name="connsiteX157" fmla="*/ 175877 w 5734864"/>
              <a:gd name="connsiteY157" fmla="*/ 5871336 h 6858000"/>
              <a:gd name="connsiteX158" fmla="*/ 174910 w 5734864"/>
              <a:gd name="connsiteY158" fmla="*/ 5876376 h 6858000"/>
              <a:gd name="connsiteX159" fmla="*/ 175047 w 5734864"/>
              <a:gd name="connsiteY159" fmla="*/ 5876483 h 6858000"/>
              <a:gd name="connsiteX160" fmla="*/ 174335 w 5734864"/>
              <a:gd name="connsiteY160" fmla="*/ 5881814 h 6858000"/>
              <a:gd name="connsiteX161" fmla="*/ 171273 w 5734864"/>
              <a:gd name="connsiteY161" fmla="*/ 5895339 h 6858000"/>
              <a:gd name="connsiteX162" fmla="*/ 171658 w 5734864"/>
              <a:gd name="connsiteY162" fmla="*/ 5898749 h 6858000"/>
              <a:gd name="connsiteX163" fmla="*/ 174658 w 5734864"/>
              <a:gd name="connsiteY163" fmla="*/ 5919558 h 6858000"/>
              <a:gd name="connsiteX164" fmla="*/ 169099 w 5734864"/>
              <a:gd name="connsiteY164" fmla="*/ 5984417 h 6858000"/>
              <a:gd name="connsiteX165" fmla="*/ 162007 w 5734864"/>
              <a:gd name="connsiteY165" fmla="*/ 6049043 h 6858000"/>
              <a:gd name="connsiteX166" fmla="*/ 156875 w 5734864"/>
              <a:gd name="connsiteY166" fmla="*/ 6114000 h 6858000"/>
              <a:gd name="connsiteX167" fmla="*/ 165441 w 5734864"/>
              <a:gd name="connsiteY167" fmla="*/ 6146938 h 6858000"/>
              <a:gd name="connsiteX168" fmla="*/ 165177 w 5734864"/>
              <a:gd name="connsiteY168" fmla="*/ 6150658 h 6858000"/>
              <a:gd name="connsiteX169" fmla="*/ 161772 w 5734864"/>
              <a:gd name="connsiteY169" fmla="*/ 6160011 h 6858000"/>
              <a:gd name="connsiteX170" fmla="*/ 160051 w 5734864"/>
              <a:gd name="connsiteY170" fmla="*/ 6163393 h 6858000"/>
              <a:gd name="connsiteX171" fmla="*/ 158473 w 5734864"/>
              <a:gd name="connsiteY171" fmla="*/ 6168628 h 6858000"/>
              <a:gd name="connsiteX172" fmla="*/ 158573 w 5734864"/>
              <a:gd name="connsiteY172" fmla="*/ 6168799 h 6858000"/>
              <a:gd name="connsiteX173" fmla="*/ 146463 w 5734864"/>
              <a:gd name="connsiteY173" fmla="*/ 6196671 h 6858000"/>
              <a:gd name="connsiteX174" fmla="*/ 150209 w 5734864"/>
              <a:gd name="connsiteY174" fmla="*/ 6232365 h 6858000"/>
              <a:gd name="connsiteX175" fmla="*/ 148544 w 5734864"/>
              <a:gd name="connsiteY175" fmla="*/ 6246162 h 6858000"/>
              <a:gd name="connsiteX176" fmla="*/ 148403 w 5734864"/>
              <a:gd name="connsiteY176" fmla="*/ 6253754 h 6858000"/>
              <a:gd name="connsiteX177" fmla="*/ 138880 w 5734864"/>
              <a:gd name="connsiteY177" fmla="*/ 6276449 h 6858000"/>
              <a:gd name="connsiteX178" fmla="*/ 138683 w 5734864"/>
              <a:gd name="connsiteY178" fmla="*/ 6279721 h 6858000"/>
              <a:gd name="connsiteX179" fmla="*/ 130721 w 5734864"/>
              <a:gd name="connsiteY179" fmla="*/ 6293675 h 6858000"/>
              <a:gd name="connsiteX180" fmla="*/ 120717 w 5734864"/>
              <a:gd name="connsiteY180" fmla="*/ 6313967 h 6858000"/>
              <a:gd name="connsiteX181" fmla="*/ 120841 w 5734864"/>
              <a:gd name="connsiteY181" fmla="*/ 6315437 h 6858000"/>
              <a:gd name="connsiteX182" fmla="*/ 115208 w 5734864"/>
              <a:gd name="connsiteY182" fmla="*/ 6324024 h 6858000"/>
              <a:gd name="connsiteX183" fmla="*/ 101217 w 5734864"/>
              <a:gd name="connsiteY183" fmla="*/ 6365923 h 6858000"/>
              <a:gd name="connsiteX184" fmla="*/ 74946 w 5734864"/>
              <a:gd name="connsiteY184" fmla="*/ 6556817 h 6858000"/>
              <a:gd name="connsiteX185" fmla="*/ 16001 w 5734864"/>
              <a:gd name="connsiteY185" fmla="*/ 6808678 h 6858000"/>
              <a:gd name="connsiteX186" fmla="*/ 0 w 5734864"/>
              <a:gd name="connsiteY186" fmla="*/ 6858000 h 6858000"/>
              <a:gd name="connsiteX187" fmla="*/ 5734864 w 5734864"/>
              <a:gd name="connsiteY187" fmla="*/ 6858000 h 6858000"/>
              <a:gd name="connsiteX188" fmla="*/ 5734864 w 5734864"/>
              <a:gd name="connsiteY188" fmla="*/ 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7865 w 5734864"/>
              <a:gd name="connsiteY13" fmla="*/ 1070795 h 6858000"/>
              <a:gd name="connsiteX14" fmla="*/ 862786 w 5734864"/>
              <a:gd name="connsiteY14" fmla="*/ 1238994 h 6858000"/>
              <a:gd name="connsiteX15" fmla="*/ 859345 w 5734864"/>
              <a:gd name="connsiteY15" fmla="*/ 1380427 h 6858000"/>
              <a:gd name="connsiteX16" fmla="*/ 855172 w 5734864"/>
              <a:gd name="connsiteY16" fmla="*/ 1435262 h 6858000"/>
              <a:gd name="connsiteX17" fmla="*/ 860494 w 5734864"/>
              <a:gd name="connsiteY17" fmla="*/ 1453861 h 6858000"/>
              <a:gd name="connsiteX18" fmla="*/ 853731 w 5734864"/>
              <a:gd name="connsiteY18" fmla="*/ 1467047 h 6858000"/>
              <a:gd name="connsiteX19" fmla="*/ 845847 w 5734864"/>
              <a:gd name="connsiteY19" fmla="*/ 1502307 h 6858000"/>
              <a:gd name="connsiteX20" fmla="*/ 817613 w 5734864"/>
              <a:gd name="connsiteY20" fmla="*/ 1565166 h 6858000"/>
              <a:gd name="connsiteX21" fmla="*/ 804223 w 5734864"/>
              <a:gd name="connsiteY21" fmla="*/ 1601941 h 6858000"/>
              <a:gd name="connsiteX22" fmla="*/ 791773 w 5734864"/>
              <a:gd name="connsiteY22" fmla="*/ 1627005 h 6858000"/>
              <a:gd name="connsiteX23" fmla="*/ 774645 w 5734864"/>
              <a:gd name="connsiteY23" fmla="*/ 1699922 h 6858000"/>
              <a:gd name="connsiteX24" fmla="*/ 752343 w 5734864"/>
              <a:gd name="connsiteY24" fmla="*/ 1824604 h 6858000"/>
              <a:gd name="connsiteX25" fmla="*/ 746254 w 5734864"/>
              <a:gd name="connsiteY25" fmla="*/ 1850222 h 6858000"/>
              <a:gd name="connsiteX26" fmla="*/ 728600 w 5734864"/>
              <a:gd name="connsiteY26" fmla="*/ 1869603 h 6858000"/>
              <a:gd name="connsiteX27" fmla="*/ 724396 w 5734864"/>
              <a:gd name="connsiteY27" fmla="*/ 1883104 h 6858000"/>
              <a:gd name="connsiteX28" fmla="*/ 722165 w 5734864"/>
              <a:gd name="connsiteY28" fmla="*/ 1885924 h 6858000"/>
              <a:gd name="connsiteX29" fmla="*/ 721338 w 5734864"/>
              <a:gd name="connsiteY29" fmla="*/ 1887123 h 6858000"/>
              <a:gd name="connsiteX30" fmla="*/ 714840 w 5734864"/>
              <a:gd name="connsiteY30" fmla="*/ 1902274 h 6858000"/>
              <a:gd name="connsiteX31" fmla="*/ 722847 w 5734864"/>
              <a:gd name="connsiteY31" fmla="*/ 1929891 h 6858000"/>
              <a:gd name="connsiteX32" fmla="*/ 714660 w 5734864"/>
              <a:gd name="connsiteY32" fmla="*/ 1982709 h 6858000"/>
              <a:gd name="connsiteX33" fmla="*/ 710759 w 5734864"/>
              <a:gd name="connsiteY33" fmla="*/ 2013010 h 6858000"/>
              <a:gd name="connsiteX34" fmla="*/ 697927 w 5734864"/>
              <a:gd name="connsiteY34" fmla="*/ 2069833 h 6858000"/>
              <a:gd name="connsiteX35" fmla="*/ 693594 w 5734864"/>
              <a:gd name="connsiteY35" fmla="*/ 2103731 h 6858000"/>
              <a:gd name="connsiteX36" fmla="*/ 691109 w 5734864"/>
              <a:gd name="connsiteY36" fmla="*/ 2124027 h 6858000"/>
              <a:gd name="connsiteX37" fmla="*/ 676593 w 5734864"/>
              <a:gd name="connsiteY37" fmla="*/ 2176182 h 6858000"/>
              <a:gd name="connsiteX38" fmla="*/ 633227 w 5734864"/>
              <a:gd name="connsiteY38" fmla="*/ 2258036 h 6858000"/>
              <a:gd name="connsiteX39" fmla="*/ 625564 w 5734864"/>
              <a:gd name="connsiteY39" fmla="*/ 2284567 h 6858000"/>
              <a:gd name="connsiteX40" fmla="*/ 627074 w 5734864"/>
              <a:gd name="connsiteY40" fmla="*/ 2289605 h 6858000"/>
              <a:gd name="connsiteX41" fmla="*/ 614574 w 5734864"/>
              <a:gd name="connsiteY41" fmla="*/ 2308717 h 6858000"/>
              <a:gd name="connsiteX42" fmla="*/ 606890 w 5734864"/>
              <a:gd name="connsiteY42" fmla="*/ 2320662 h 6858000"/>
              <a:gd name="connsiteX43" fmla="*/ 605558 w 5734864"/>
              <a:gd name="connsiteY43" fmla="*/ 2327897 h 6858000"/>
              <a:gd name="connsiteX44" fmla="*/ 602202 w 5734864"/>
              <a:gd name="connsiteY44" fmla="*/ 2357749 h 6858000"/>
              <a:gd name="connsiteX45" fmla="*/ 600213 w 5734864"/>
              <a:gd name="connsiteY45" fmla="*/ 2364905 h 6858000"/>
              <a:gd name="connsiteX46" fmla="*/ 597160 w 5734864"/>
              <a:gd name="connsiteY46" fmla="*/ 2388351 h 6858000"/>
              <a:gd name="connsiteX47" fmla="*/ 597982 w 5734864"/>
              <a:gd name="connsiteY47" fmla="*/ 2402296 h 6858000"/>
              <a:gd name="connsiteX48" fmla="*/ 593150 w 5734864"/>
              <a:gd name="connsiteY48" fmla="*/ 2420015 h 6858000"/>
              <a:gd name="connsiteX49" fmla="*/ 592833 w 5734864"/>
              <a:gd name="connsiteY49" fmla="*/ 2422749 h 6858000"/>
              <a:gd name="connsiteX50" fmla="*/ 594479 w 5734864"/>
              <a:gd name="connsiteY50" fmla="*/ 2426002 h 6858000"/>
              <a:gd name="connsiteX51" fmla="*/ 591963 w 5734864"/>
              <a:gd name="connsiteY51" fmla="*/ 2431950 h 6858000"/>
              <a:gd name="connsiteX52" fmla="*/ 591544 w 5734864"/>
              <a:gd name="connsiteY52" fmla="*/ 2433897 h 6858000"/>
              <a:gd name="connsiteX53" fmla="*/ 589519 w 5734864"/>
              <a:gd name="connsiteY53" fmla="*/ 2451398 h 6858000"/>
              <a:gd name="connsiteX54" fmla="*/ 590037 w 5734864"/>
              <a:gd name="connsiteY54" fmla="*/ 2455536 h 6858000"/>
              <a:gd name="connsiteX55" fmla="*/ 588179 w 5734864"/>
              <a:gd name="connsiteY55" fmla="*/ 2462981 h 6858000"/>
              <a:gd name="connsiteX56" fmla="*/ 583434 w 5734864"/>
              <a:gd name="connsiteY56" fmla="*/ 2503991 h 6858000"/>
              <a:gd name="connsiteX57" fmla="*/ 567942 w 5734864"/>
              <a:gd name="connsiteY57" fmla="*/ 2652936 h 6858000"/>
              <a:gd name="connsiteX58" fmla="*/ 573869 w 5734864"/>
              <a:gd name="connsiteY58" fmla="*/ 2670188 h 6858000"/>
              <a:gd name="connsiteX59" fmla="*/ 575243 w 5734864"/>
              <a:gd name="connsiteY59" fmla="*/ 2688114 h 6858000"/>
              <a:gd name="connsiteX60" fmla="*/ 573824 w 5734864"/>
              <a:gd name="connsiteY60" fmla="*/ 2689856 h 6858000"/>
              <a:gd name="connsiteX61" fmla="*/ 570699 w 5734864"/>
              <a:gd name="connsiteY61" fmla="*/ 2709353 h 6858000"/>
              <a:gd name="connsiteX62" fmla="*/ 573192 w 5734864"/>
              <a:gd name="connsiteY62" fmla="*/ 2714527 h 6858000"/>
              <a:gd name="connsiteX63" fmla="*/ 572044 w 5734864"/>
              <a:gd name="connsiteY63" fmla="*/ 2728187 h 6858000"/>
              <a:gd name="connsiteX64" fmla="*/ 572465 w 5734864"/>
              <a:gd name="connsiteY64" fmla="*/ 2755863 h 6858000"/>
              <a:gd name="connsiteX65" fmla="*/ 570028 w 5734864"/>
              <a:gd name="connsiteY65" fmla="*/ 2760324 h 6858000"/>
              <a:gd name="connsiteX66" fmla="*/ 566748 w 5734864"/>
              <a:gd name="connsiteY66" fmla="*/ 2800948 h 6858000"/>
              <a:gd name="connsiteX67" fmla="*/ 565509 w 5734864"/>
              <a:gd name="connsiteY67" fmla="*/ 2801167 h 6858000"/>
              <a:gd name="connsiteX68" fmla="*/ 559367 w 5734864"/>
              <a:gd name="connsiteY68" fmla="*/ 2811129 h 6858000"/>
              <a:gd name="connsiteX69" fmla="*/ 550354 w 5734864"/>
              <a:gd name="connsiteY69" fmla="*/ 2830949 h 6858000"/>
              <a:gd name="connsiteX70" fmla="*/ 514795 w 5734864"/>
              <a:gd name="connsiteY70" fmla="*/ 2872433 h 6858000"/>
              <a:gd name="connsiteX71" fmla="*/ 509875 w 5734864"/>
              <a:gd name="connsiteY71" fmla="*/ 2923099 h 6858000"/>
              <a:gd name="connsiteX72" fmla="*/ 509577 w 5734864"/>
              <a:gd name="connsiteY72" fmla="*/ 2923197 h 6858000"/>
              <a:gd name="connsiteX73" fmla="*/ 507597 w 5734864"/>
              <a:gd name="connsiteY73" fmla="*/ 2931868 h 6858000"/>
              <a:gd name="connsiteX74" fmla="*/ 507379 w 5734864"/>
              <a:gd name="connsiteY74" fmla="*/ 2938322 h 6858000"/>
              <a:gd name="connsiteX75" fmla="*/ 504725 w 5734864"/>
              <a:gd name="connsiteY75" fmla="*/ 2954519 h 6858000"/>
              <a:gd name="connsiteX76" fmla="*/ 502018 w 5734864"/>
              <a:gd name="connsiteY76" fmla="*/ 2959643 h 6858000"/>
              <a:gd name="connsiteX77" fmla="*/ 498360 w 5734864"/>
              <a:gd name="connsiteY77" fmla="*/ 2961019 h 6858000"/>
              <a:gd name="connsiteX78" fmla="*/ 498483 w 5734864"/>
              <a:gd name="connsiteY78" fmla="*/ 2962590 h 6858000"/>
              <a:gd name="connsiteX79" fmla="*/ 484403 w 5734864"/>
              <a:gd name="connsiteY79" fmla="*/ 2990538 h 6858000"/>
              <a:gd name="connsiteX80" fmla="*/ 463075 w 5734864"/>
              <a:gd name="connsiteY80" fmla="*/ 3055956 h 6858000"/>
              <a:gd name="connsiteX81" fmla="*/ 455013 w 5734864"/>
              <a:gd name="connsiteY81" fmla="*/ 3094482 h 6858000"/>
              <a:gd name="connsiteX82" fmla="*/ 428391 w 5734864"/>
              <a:gd name="connsiteY82" fmla="*/ 3198850 h 6858000"/>
              <a:gd name="connsiteX83" fmla="*/ 401440 w 5734864"/>
              <a:gd name="connsiteY83" fmla="*/ 3307560 h 6858000"/>
              <a:gd name="connsiteX84" fmla="*/ 386076 w 5734864"/>
              <a:gd name="connsiteY84" fmla="*/ 3373943 h 6858000"/>
              <a:gd name="connsiteX85" fmla="*/ 374726 w 5734864"/>
              <a:gd name="connsiteY85" fmla="*/ 3381364 h 6858000"/>
              <a:gd name="connsiteX86" fmla="*/ 369145 w 5734864"/>
              <a:gd name="connsiteY86" fmla="*/ 3383729 h 6858000"/>
              <a:gd name="connsiteX87" fmla="*/ 364294 w 5734864"/>
              <a:gd name="connsiteY87" fmla="*/ 3414159 h 6858000"/>
              <a:gd name="connsiteX88" fmla="*/ 366450 w 5734864"/>
              <a:gd name="connsiteY88" fmla="*/ 3436925 h 6858000"/>
              <a:gd name="connsiteX89" fmla="*/ 351743 w 5734864"/>
              <a:gd name="connsiteY89" fmla="*/ 3521619 h 6858000"/>
              <a:gd name="connsiteX90" fmla="*/ 345784 w 5734864"/>
              <a:gd name="connsiteY90" fmla="*/ 3603757 h 6858000"/>
              <a:gd name="connsiteX91" fmla="*/ 344198 w 5734864"/>
              <a:gd name="connsiteY91" fmla="*/ 3652424 h 6858000"/>
              <a:gd name="connsiteX92" fmla="*/ 352450 w 5734864"/>
              <a:gd name="connsiteY92" fmla="*/ 3665222 h 6858000"/>
              <a:gd name="connsiteX93" fmla="*/ 342621 w 5734864"/>
              <a:gd name="connsiteY93" fmla="*/ 3700804 h 6858000"/>
              <a:gd name="connsiteX94" fmla="*/ 341514 w 5734864"/>
              <a:gd name="connsiteY94" fmla="*/ 3734774 h 6858000"/>
              <a:gd name="connsiteX95" fmla="*/ 340607 w 5734864"/>
              <a:gd name="connsiteY95" fmla="*/ 3785153 h 6858000"/>
              <a:gd name="connsiteX96" fmla="*/ 340707 w 5734864"/>
              <a:gd name="connsiteY96" fmla="*/ 3788177 h 6858000"/>
              <a:gd name="connsiteX97" fmla="*/ 340361 w 5734864"/>
              <a:gd name="connsiteY97" fmla="*/ 3798803 h 6858000"/>
              <a:gd name="connsiteX98" fmla="*/ 339642 w 5734864"/>
              <a:gd name="connsiteY98" fmla="*/ 3838750 h 6858000"/>
              <a:gd name="connsiteX99" fmla="*/ 360295 w 5734864"/>
              <a:gd name="connsiteY99" fmla="*/ 4015196 h 6858000"/>
              <a:gd name="connsiteX100" fmla="*/ 339043 w 5734864"/>
              <a:gd name="connsiteY100" fmla="*/ 4052778 h 6858000"/>
              <a:gd name="connsiteX101" fmla="*/ 339343 w 5734864"/>
              <a:gd name="connsiteY101" fmla="*/ 4096257 h 6858000"/>
              <a:gd name="connsiteX102" fmla="*/ 340786 w 5734864"/>
              <a:gd name="connsiteY102" fmla="*/ 4321136 h 6858000"/>
              <a:gd name="connsiteX103" fmla="*/ 343158 w 5734864"/>
              <a:gd name="connsiteY103" fmla="*/ 4429174 h 6858000"/>
              <a:gd name="connsiteX104" fmla="*/ 334599 w 5734864"/>
              <a:gd name="connsiteY104" fmla="*/ 4449938 h 6858000"/>
              <a:gd name="connsiteX105" fmla="*/ 332890 w 5734864"/>
              <a:gd name="connsiteY105" fmla="*/ 4453515 h 6858000"/>
              <a:gd name="connsiteX106" fmla="*/ 331105 w 5734864"/>
              <a:gd name="connsiteY106" fmla="*/ 4467941 h 6858000"/>
              <a:gd name="connsiteX107" fmla="*/ 324289 w 5734864"/>
              <a:gd name="connsiteY107" fmla="*/ 4471861 h 6858000"/>
              <a:gd name="connsiteX108" fmla="*/ 317079 w 5734864"/>
              <a:gd name="connsiteY108" fmla="*/ 4493468 h 6858000"/>
              <a:gd name="connsiteX109" fmla="*/ 315557 w 5734864"/>
              <a:gd name="connsiteY109" fmla="*/ 4520067 h 6858000"/>
              <a:gd name="connsiteX110" fmla="*/ 315240 w 5734864"/>
              <a:gd name="connsiteY110" fmla="*/ 4536872 h 6858000"/>
              <a:gd name="connsiteX111" fmla="*/ 316200 w 5734864"/>
              <a:gd name="connsiteY111" fmla="*/ 4538297 h 6858000"/>
              <a:gd name="connsiteX112" fmla="*/ 317507 w 5734864"/>
              <a:gd name="connsiteY112" fmla="*/ 4547582 h 6858000"/>
              <a:gd name="connsiteX113" fmla="*/ 323078 w 5734864"/>
              <a:gd name="connsiteY113" fmla="*/ 4592102 h 6858000"/>
              <a:gd name="connsiteX114" fmla="*/ 328722 w 5734864"/>
              <a:gd name="connsiteY114" fmla="*/ 4667914 h 6858000"/>
              <a:gd name="connsiteX115" fmla="*/ 335597 w 5734864"/>
              <a:gd name="connsiteY115" fmla="*/ 4695035 h 6858000"/>
              <a:gd name="connsiteX116" fmla="*/ 339485 w 5734864"/>
              <a:gd name="connsiteY116" fmla="*/ 4695979 h 6858000"/>
              <a:gd name="connsiteX117" fmla="*/ 341089 w 5734864"/>
              <a:gd name="connsiteY117" fmla="*/ 4704268 h 6858000"/>
              <a:gd name="connsiteX118" fmla="*/ 342177 w 5734864"/>
              <a:gd name="connsiteY118" fmla="*/ 4706060 h 6858000"/>
              <a:gd name="connsiteX119" fmla="*/ 347751 w 5734864"/>
              <a:gd name="connsiteY119" fmla="*/ 4716754 h 6858000"/>
              <a:gd name="connsiteX120" fmla="*/ 344125 w 5734864"/>
              <a:gd name="connsiteY120" fmla="*/ 4764669 h 6858000"/>
              <a:gd name="connsiteX121" fmla="*/ 340188 w 5734864"/>
              <a:gd name="connsiteY121" fmla="*/ 4779386 h 6858000"/>
              <a:gd name="connsiteX122" fmla="*/ 335146 w 5734864"/>
              <a:gd name="connsiteY122" fmla="*/ 4787491 h 6858000"/>
              <a:gd name="connsiteX123" fmla="*/ 319124 w 5734864"/>
              <a:gd name="connsiteY123" fmla="*/ 4843514 h 6858000"/>
              <a:gd name="connsiteX124" fmla="*/ 305956 w 5734864"/>
              <a:gd name="connsiteY124" fmla="*/ 4881505 h 6858000"/>
              <a:gd name="connsiteX125" fmla="*/ 301062 w 5734864"/>
              <a:gd name="connsiteY125" fmla="*/ 4889332 h 6858000"/>
              <a:gd name="connsiteX126" fmla="*/ 302141 w 5734864"/>
              <a:gd name="connsiteY126" fmla="*/ 4899400 h 6858000"/>
              <a:gd name="connsiteX127" fmla="*/ 304424 w 5734864"/>
              <a:gd name="connsiteY127" fmla="*/ 4902664 h 6858000"/>
              <a:gd name="connsiteX128" fmla="*/ 293123 w 5734864"/>
              <a:gd name="connsiteY128" fmla="*/ 4932769 h 6858000"/>
              <a:gd name="connsiteX129" fmla="*/ 292275 w 5734864"/>
              <a:gd name="connsiteY129" fmla="*/ 4936482 h 6858000"/>
              <a:gd name="connsiteX130" fmla="*/ 288304 w 5734864"/>
              <a:gd name="connsiteY130" fmla="*/ 4962325 h 6858000"/>
              <a:gd name="connsiteX131" fmla="*/ 287420 w 5734864"/>
              <a:gd name="connsiteY131" fmla="*/ 5042193 h 6858000"/>
              <a:gd name="connsiteX132" fmla="*/ 287020 w 5734864"/>
              <a:gd name="connsiteY132" fmla="*/ 5065655 h 6858000"/>
              <a:gd name="connsiteX133" fmla="*/ 288488 w 5734864"/>
              <a:gd name="connsiteY133" fmla="*/ 5082216 h 6858000"/>
              <a:gd name="connsiteX134" fmla="*/ 282763 w 5734864"/>
              <a:gd name="connsiteY134" fmla="*/ 5127114 h 6858000"/>
              <a:gd name="connsiteX135" fmla="*/ 269316 w 5734864"/>
              <a:gd name="connsiteY135" fmla="*/ 5202682 h 6858000"/>
              <a:gd name="connsiteX136" fmla="*/ 269174 w 5734864"/>
              <a:gd name="connsiteY136" fmla="*/ 5230835 h 6858000"/>
              <a:gd name="connsiteX137" fmla="*/ 272679 w 5734864"/>
              <a:gd name="connsiteY137" fmla="*/ 5232660 h 6858000"/>
              <a:gd name="connsiteX138" fmla="*/ 272160 w 5734864"/>
              <a:gd name="connsiteY138" fmla="*/ 5241150 h 6858000"/>
              <a:gd name="connsiteX139" fmla="*/ 272760 w 5734864"/>
              <a:gd name="connsiteY139" fmla="*/ 5243156 h 6858000"/>
              <a:gd name="connsiteX140" fmla="*/ 275462 w 5734864"/>
              <a:gd name="connsiteY140" fmla="*/ 5254919 h 6858000"/>
              <a:gd name="connsiteX141" fmla="*/ 262897 w 5734864"/>
              <a:gd name="connsiteY141" fmla="*/ 5286259 h 6858000"/>
              <a:gd name="connsiteX142" fmla="*/ 252761 w 5734864"/>
              <a:gd name="connsiteY142" fmla="*/ 5357801 h 6858000"/>
              <a:gd name="connsiteX143" fmla="*/ 242360 w 5734864"/>
              <a:gd name="connsiteY143" fmla="*/ 5460080 h 6858000"/>
              <a:gd name="connsiteX144" fmla="*/ 229880 w 5734864"/>
              <a:gd name="connsiteY144" fmla="*/ 5539714 h 6858000"/>
              <a:gd name="connsiteX145" fmla="*/ 204283 w 5734864"/>
              <a:gd name="connsiteY145" fmla="*/ 5639080 h 6858000"/>
              <a:gd name="connsiteX146" fmla="*/ 198948 w 5734864"/>
              <a:gd name="connsiteY146" fmla="*/ 5710958 h 6858000"/>
              <a:gd name="connsiteX147" fmla="*/ 192367 w 5734864"/>
              <a:gd name="connsiteY147" fmla="*/ 5719859 h 6858000"/>
              <a:gd name="connsiteX148" fmla="*/ 188035 w 5734864"/>
              <a:gd name="connsiteY148" fmla="*/ 5729935 h 6858000"/>
              <a:gd name="connsiteX149" fmla="*/ 188428 w 5734864"/>
              <a:gd name="connsiteY149" fmla="*/ 5731182 h 6858000"/>
              <a:gd name="connsiteX150" fmla="*/ 181635 w 5734864"/>
              <a:gd name="connsiteY150" fmla="*/ 5753538 h 6858000"/>
              <a:gd name="connsiteX151" fmla="*/ 169744 w 5734864"/>
              <a:gd name="connsiteY151" fmla="*/ 5796307 h 6858000"/>
              <a:gd name="connsiteX152" fmla="*/ 170351 w 5734864"/>
              <a:gd name="connsiteY152" fmla="*/ 5796644 h 6858000"/>
              <a:gd name="connsiteX153" fmla="*/ 171559 w 5734864"/>
              <a:gd name="connsiteY153" fmla="*/ 5803435 h 6858000"/>
              <a:gd name="connsiteX154" fmla="*/ 172284 w 5734864"/>
              <a:gd name="connsiteY154" fmla="*/ 5816391 h 6858000"/>
              <a:gd name="connsiteX155" fmla="*/ 182542 w 5734864"/>
              <a:gd name="connsiteY155" fmla="*/ 5846382 h 6858000"/>
              <a:gd name="connsiteX156" fmla="*/ 175877 w 5734864"/>
              <a:gd name="connsiteY156" fmla="*/ 5871336 h 6858000"/>
              <a:gd name="connsiteX157" fmla="*/ 174910 w 5734864"/>
              <a:gd name="connsiteY157" fmla="*/ 5876376 h 6858000"/>
              <a:gd name="connsiteX158" fmla="*/ 175047 w 5734864"/>
              <a:gd name="connsiteY158" fmla="*/ 5876483 h 6858000"/>
              <a:gd name="connsiteX159" fmla="*/ 174335 w 5734864"/>
              <a:gd name="connsiteY159" fmla="*/ 5881814 h 6858000"/>
              <a:gd name="connsiteX160" fmla="*/ 171273 w 5734864"/>
              <a:gd name="connsiteY160" fmla="*/ 5895339 h 6858000"/>
              <a:gd name="connsiteX161" fmla="*/ 171658 w 5734864"/>
              <a:gd name="connsiteY161" fmla="*/ 5898749 h 6858000"/>
              <a:gd name="connsiteX162" fmla="*/ 174658 w 5734864"/>
              <a:gd name="connsiteY162" fmla="*/ 5919558 h 6858000"/>
              <a:gd name="connsiteX163" fmla="*/ 169099 w 5734864"/>
              <a:gd name="connsiteY163" fmla="*/ 5984417 h 6858000"/>
              <a:gd name="connsiteX164" fmla="*/ 162007 w 5734864"/>
              <a:gd name="connsiteY164" fmla="*/ 6049043 h 6858000"/>
              <a:gd name="connsiteX165" fmla="*/ 156875 w 5734864"/>
              <a:gd name="connsiteY165" fmla="*/ 6114000 h 6858000"/>
              <a:gd name="connsiteX166" fmla="*/ 165441 w 5734864"/>
              <a:gd name="connsiteY166" fmla="*/ 6146938 h 6858000"/>
              <a:gd name="connsiteX167" fmla="*/ 165177 w 5734864"/>
              <a:gd name="connsiteY167" fmla="*/ 6150658 h 6858000"/>
              <a:gd name="connsiteX168" fmla="*/ 161772 w 5734864"/>
              <a:gd name="connsiteY168" fmla="*/ 6160011 h 6858000"/>
              <a:gd name="connsiteX169" fmla="*/ 160051 w 5734864"/>
              <a:gd name="connsiteY169" fmla="*/ 6163393 h 6858000"/>
              <a:gd name="connsiteX170" fmla="*/ 158473 w 5734864"/>
              <a:gd name="connsiteY170" fmla="*/ 6168628 h 6858000"/>
              <a:gd name="connsiteX171" fmla="*/ 158573 w 5734864"/>
              <a:gd name="connsiteY171" fmla="*/ 6168799 h 6858000"/>
              <a:gd name="connsiteX172" fmla="*/ 146463 w 5734864"/>
              <a:gd name="connsiteY172" fmla="*/ 6196671 h 6858000"/>
              <a:gd name="connsiteX173" fmla="*/ 150209 w 5734864"/>
              <a:gd name="connsiteY173" fmla="*/ 6232365 h 6858000"/>
              <a:gd name="connsiteX174" fmla="*/ 148544 w 5734864"/>
              <a:gd name="connsiteY174" fmla="*/ 6246162 h 6858000"/>
              <a:gd name="connsiteX175" fmla="*/ 148403 w 5734864"/>
              <a:gd name="connsiteY175" fmla="*/ 6253754 h 6858000"/>
              <a:gd name="connsiteX176" fmla="*/ 138880 w 5734864"/>
              <a:gd name="connsiteY176" fmla="*/ 6276449 h 6858000"/>
              <a:gd name="connsiteX177" fmla="*/ 138683 w 5734864"/>
              <a:gd name="connsiteY177" fmla="*/ 6279721 h 6858000"/>
              <a:gd name="connsiteX178" fmla="*/ 130721 w 5734864"/>
              <a:gd name="connsiteY178" fmla="*/ 6293675 h 6858000"/>
              <a:gd name="connsiteX179" fmla="*/ 120717 w 5734864"/>
              <a:gd name="connsiteY179" fmla="*/ 6313967 h 6858000"/>
              <a:gd name="connsiteX180" fmla="*/ 120841 w 5734864"/>
              <a:gd name="connsiteY180" fmla="*/ 6315437 h 6858000"/>
              <a:gd name="connsiteX181" fmla="*/ 115208 w 5734864"/>
              <a:gd name="connsiteY181" fmla="*/ 6324024 h 6858000"/>
              <a:gd name="connsiteX182" fmla="*/ 101217 w 5734864"/>
              <a:gd name="connsiteY182" fmla="*/ 6365923 h 6858000"/>
              <a:gd name="connsiteX183" fmla="*/ 74946 w 5734864"/>
              <a:gd name="connsiteY183" fmla="*/ 6556817 h 6858000"/>
              <a:gd name="connsiteX184" fmla="*/ 16001 w 5734864"/>
              <a:gd name="connsiteY184" fmla="*/ 6808678 h 6858000"/>
              <a:gd name="connsiteX185" fmla="*/ 0 w 5734864"/>
              <a:gd name="connsiteY185" fmla="*/ 6858000 h 6858000"/>
              <a:gd name="connsiteX186" fmla="*/ 5734864 w 5734864"/>
              <a:gd name="connsiteY186" fmla="*/ 6858000 h 6858000"/>
              <a:gd name="connsiteX187" fmla="*/ 5734864 w 5734864"/>
              <a:gd name="connsiteY18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5734864" h="6858000">
                <a:moveTo>
                  <a:pt x="5734864" y="0"/>
                </a:moveTo>
                <a:lnTo>
                  <a:pt x="771611" y="0"/>
                </a:lnTo>
                <a:cubicBezTo>
                  <a:pt x="771634" y="16369"/>
                  <a:pt x="771656" y="32739"/>
                  <a:pt x="771679" y="49108"/>
                </a:cubicBezTo>
                <a:cubicBezTo>
                  <a:pt x="775201" y="55622"/>
                  <a:pt x="788724" y="196721"/>
                  <a:pt x="794248" y="200968"/>
                </a:cubicBezTo>
                <a:lnTo>
                  <a:pt x="801749" y="414071"/>
                </a:lnTo>
                <a:cubicBezTo>
                  <a:pt x="807329" y="440933"/>
                  <a:pt x="835107" y="598697"/>
                  <a:pt x="818548" y="585467"/>
                </a:cubicBezTo>
                <a:cubicBezTo>
                  <a:pt x="856197" y="664140"/>
                  <a:pt x="837895" y="708473"/>
                  <a:pt x="857476" y="800623"/>
                </a:cubicBezTo>
                <a:cubicBezTo>
                  <a:pt x="822401" y="857344"/>
                  <a:pt x="855723" y="824571"/>
                  <a:pt x="851083" y="878903"/>
                </a:cubicBezTo>
                <a:cubicBezTo>
                  <a:pt x="884811" y="859448"/>
                  <a:pt x="834648" y="946397"/>
                  <a:pt x="873564" y="943826"/>
                </a:cubicBezTo>
                <a:cubicBezTo>
                  <a:pt x="871487" y="953795"/>
                  <a:pt x="868248" y="963533"/>
                  <a:pt x="864705" y="973328"/>
                </a:cubicBezTo>
                <a:lnTo>
                  <a:pt x="862869" y="978457"/>
                </a:lnTo>
                <a:lnTo>
                  <a:pt x="862233" y="998041"/>
                </a:lnTo>
                <a:lnTo>
                  <a:pt x="853665" y="1004750"/>
                </a:lnTo>
                <a:lnTo>
                  <a:pt x="847865" y="1070795"/>
                </a:lnTo>
                <a:cubicBezTo>
                  <a:pt x="870234" y="1110486"/>
                  <a:pt x="833172" y="1190441"/>
                  <a:pt x="862786" y="1238994"/>
                </a:cubicBezTo>
                <a:cubicBezTo>
                  <a:pt x="864699" y="1290599"/>
                  <a:pt x="860615" y="1347716"/>
                  <a:pt x="859345" y="1380427"/>
                </a:cubicBezTo>
                <a:cubicBezTo>
                  <a:pt x="845703" y="1396391"/>
                  <a:pt x="873184" y="1435525"/>
                  <a:pt x="855172" y="1435262"/>
                </a:cubicBezTo>
                <a:lnTo>
                  <a:pt x="860494" y="1453861"/>
                </a:lnTo>
                <a:lnTo>
                  <a:pt x="853731" y="1467047"/>
                </a:lnTo>
                <a:cubicBezTo>
                  <a:pt x="846549" y="1480528"/>
                  <a:pt x="841728" y="1491093"/>
                  <a:pt x="845847" y="1502307"/>
                </a:cubicBezTo>
                <a:lnTo>
                  <a:pt x="817613" y="1565166"/>
                </a:lnTo>
                <a:cubicBezTo>
                  <a:pt x="805468" y="1557258"/>
                  <a:pt x="816534" y="1596564"/>
                  <a:pt x="804223" y="1601941"/>
                </a:cubicBezTo>
                <a:cubicBezTo>
                  <a:pt x="794287" y="1604654"/>
                  <a:pt x="795328" y="1617209"/>
                  <a:pt x="791773" y="1627005"/>
                </a:cubicBezTo>
                <a:cubicBezTo>
                  <a:pt x="781684" y="1634393"/>
                  <a:pt x="772978" y="1683187"/>
                  <a:pt x="774645" y="1699922"/>
                </a:cubicBezTo>
                <a:cubicBezTo>
                  <a:pt x="785341" y="1746767"/>
                  <a:pt x="744845" y="1787099"/>
                  <a:pt x="752343" y="1824604"/>
                </a:cubicBezTo>
                <a:cubicBezTo>
                  <a:pt x="751502" y="1834578"/>
                  <a:pt x="749297" y="1842929"/>
                  <a:pt x="746254" y="1850222"/>
                </a:cubicBezTo>
                <a:lnTo>
                  <a:pt x="728600" y="1869603"/>
                </a:lnTo>
                <a:lnTo>
                  <a:pt x="724396" y="1883104"/>
                </a:lnTo>
                <a:lnTo>
                  <a:pt x="722165" y="1885924"/>
                </a:lnTo>
                <a:lnTo>
                  <a:pt x="721338" y="1887123"/>
                </a:lnTo>
                <a:lnTo>
                  <a:pt x="714840" y="1902274"/>
                </a:lnTo>
                <a:lnTo>
                  <a:pt x="722847" y="1929891"/>
                </a:lnTo>
                <a:lnTo>
                  <a:pt x="714660" y="1982709"/>
                </a:lnTo>
                <a:cubicBezTo>
                  <a:pt x="727725" y="2006201"/>
                  <a:pt x="714739" y="1997091"/>
                  <a:pt x="710759" y="2013010"/>
                </a:cubicBezTo>
                <a:cubicBezTo>
                  <a:pt x="707970" y="2027531"/>
                  <a:pt x="700788" y="2054714"/>
                  <a:pt x="697927" y="2069833"/>
                </a:cubicBezTo>
                <a:cubicBezTo>
                  <a:pt x="685211" y="2080229"/>
                  <a:pt x="698762" y="2088241"/>
                  <a:pt x="693594" y="2103731"/>
                </a:cubicBezTo>
                <a:cubicBezTo>
                  <a:pt x="688481" y="2110649"/>
                  <a:pt x="687183" y="2115973"/>
                  <a:pt x="691109" y="2124027"/>
                </a:cubicBezTo>
                <a:cubicBezTo>
                  <a:pt x="666413" y="2155740"/>
                  <a:pt x="688031" y="2144874"/>
                  <a:pt x="676593" y="2176182"/>
                </a:cubicBezTo>
                <a:cubicBezTo>
                  <a:pt x="665190" y="2202944"/>
                  <a:pt x="656416" y="2233857"/>
                  <a:pt x="633227" y="2258036"/>
                </a:cubicBezTo>
                <a:cubicBezTo>
                  <a:pt x="626930" y="2262191"/>
                  <a:pt x="623498" y="2274069"/>
                  <a:pt x="625564" y="2284567"/>
                </a:cubicBezTo>
                <a:cubicBezTo>
                  <a:pt x="625918" y="2286374"/>
                  <a:pt x="626427" y="2288071"/>
                  <a:pt x="627074" y="2289605"/>
                </a:cubicBezTo>
                <a:cubicBezTo>
                  <a:pt x="619029" y="2296628"/>
                  <a:pt x="616453" y="2303188"/>
                  <a:pt x="614574" y="2308717"/>
                </a:cubicBezTo>
                <a:lnTo>
                  <a:pt x="606890" y="2320662"/>
                </a:lnTo>
                <a:lnTo>
                  <a:pt x="605558" y="2327897"/>
                </a:lnTo>
                <a:lnTo>
                  <a:pt x="602202" y="2357749"/>
                </a:lnTo>
                <a:lnTo>
                  <a:pt x="600213" y="2364905"/>
                </a:lnTo>
                <a:lnTo>
                  <a:pt x="597160" y="2388351"/>
                </a:lnTo>
                <a:lnTo>
                  <a:pt x="597982" y="2402296"/>
                </a:lnTo>
                <a:lnTo>
                  <a:pt x="593150" y="2420015"/>
                </a:lnTo>
                <a:cubicBezTo>
                  <a:pt x="593044" y="2420926"/>
                  <a:pt x="592939" y="2421838"/>
                  <a:pt x="592833" y="2422749"/>
                </a:cubicBezTo>
                <a:lnTo>
                  <a:pt x="594479" y="2426002"/>
                </a:lnTo>
                <a:cubicBezTo>
                  <a:pt x="594168" y="2427683"/>
                  <a:pt x="593118" y="2429721"/>
                  <a:pt x="591963" y="2431950"/>
                </a:cubicBezTo>
                <a:cubicBezTo>
                  <a:pt x="591823" y="2432599"/>
                  <a:pt x="591684" y="2433248"/>
                  <a:pt x="591544" y="2433897"/>
                </a:cubicBezTo>
                <a:lnTo>
                  <a:pt x="589519" y="2451398"/>
                </a:lnTo>
                <a:cubicBezTo>
                  <a:pt x="589692" y="2452777"/>
                  <a:pt x="589864" y="2454157"/>
                  <a:pt x="590037" y="2455536"/>
                </a:cubicBezTo>
                <a:lnTo>
                  <a:pt x="588179" y="2462981"/>
                </a:lnTo>
                <a:lnTo>
                  <a:pt x="583434" y="2503991"/>
                </a:lnTo>
                <a:cubicBezTo>
                  <a:pt x="576530" y="2566058"/>
                  <a:pt x="570433" y="2625224"/>
                  <a:pt x="567942" y="2652936"/>
                </a:cubicBezTo>
                <a:cubicBezTo>
                  <a:pt x="570864" y="2658290"/>
                  <a:pt x="572739" y="2664095"/>
                  <a:pt x="573869" y="2670188"/>
                </a:cubicBezTo>
                <a:lnTo>
                  <a:pt x="575243" y="2688114"/>
                </a:lnTo>
                <a:lnTo>
                  <a:pt x="573824" y="2689856"/>
                </a:lnTo>
                <a:cubicBezTo>
                  <a:pt x="569972" y="2698471"/>
                  <a:pt x="569572" y="2704494"/>
                  <a:pt x="570699" y="2709353"/>
                </a:cubicBezTo>
                <a:lnTo>
                  <a:pt x="573192" y="2714527"/>
                </a:lnTo>
                <a:cubicBezTo>
                  <a:pt x="572809" y="2719080"/>
                  <a:pt x="572427" y="2723634"/>
                  <a:pt x="572044" y="2728187"/>
                </a:cubicBezTo>
                <a:cubicBezTo>
                  <a:pt x="572184" y="2737412"/>
                  <a:pt x="572325" y="2746638"/>
                  <a:pt x="572465" y="2755863"/>
                </a:cubicBezTo>
                <a:lnTo>
                  <a:pt x="570028" y="2760324"/>
                </a:lnTo>
                <a:lnTo>
                  <a:pt x="566748" y="2800948"/>
                </a:lnTo>
                <a:lnTo>
                  <a:pt x="565509" y="2801167"/>
                </a:lnTo>
                <a:cubicBezTo>
                  <a:pt x="562655" y="2802587"/>
                  <a:pt x="560408" y="2805381"/>
                  <a:pt x="559367" y="2811129"/>
                </a:cubicBezTo>
                <a:cubicBezTo>
                  <a:pt x="543471" y="2797318"/>
                  <a:pt x="552020" y="2812773"/>
                  <a:pt x="550354" y="2830949"/>
                </a:cubicBezTo>
                <a:cubicBezTo>
                  <a:pt x="525292" y="2813553"/>
                  <a:pt x="531129" y="2868192"/>
                  <a:pt x="514795" y="2872433"/>
                </a:cubicBezTo>
                <a:lnTo>
                  <a:pt x="509875" y="2923099"/>
                </a:lnTo>
                <a:lnTo>
                  <a:pt x="509577" y="2923197"/>
                </a:lnTo>
                <a:cubicBezTo>
                  <a:pt x="508704" y="2924865"/>
                  <a:pt x="508038" y="2927556"/>
                  <a:pt x="507597" y="2931868"/>
                </a:cubicBezTo>
                <a:cubicBezTo>
                  <a:pt x="507524" y="2934019"/>
                  <a:pt x="507452" y="2936171"/>
                  <a:pt x="507379" y="2938322"/>
                </a:cubicBezTo>
                <a:lnTo>
                  <a:pt x="504725" y="2954519"/>
                </a:lnTo>
                <a:lnTo>
                  <a:pt x="502018" y="2959643"/>
                </a:lnTo>
                <a:lnTo>
                  <a:pt x="498360" y="2961019"/>
                </a:lnTo>
                <a:lnTo>
                  <a:pt x="498483" y="2962590"/>
                </a:lnTo>
                <a:cubicBezTo>
                  <a:pt x="502388" y="2975027"/>
                  <a:pt x="510202" y="2980016"/>
                  <a:pt x="484403" y="2990538"/>
                </a:cubicBezTo>
                <a:cubicBezTo>
                  <a:pt x="489425" y="3018352"/>
                  <a:pt x="474337" y="3021029"/>
                  <a:pt x="463075" y="3055956"/>
                </a:cubicBezTo>
                <a:cubicBezTo>
                  <a:pt x="469487" y="3072485"/>
                  <a:pt x="464165" y="3083955"/>
                  <a:pt x="455013" y="3094482"/>
                </a:cubicBezTo>
                <a:cubicBezTo>
                  <a:pt x="453131" y="3130054"/>
                  <a:pt x="437643" y="3160106"/>
                  <a:pt x="428391" y="3198850"/>
                </a:cubicBezTo>
                <a:lnTo>
                  <a:pt x="401440" y="3307560"/>
                </a:lnTo>
                <a:lnTo>
                  <a:pt x="386076" y="3373943"/>
                </a:lnTo>
                <a:cubicBezTo>
                  <a:pt x="386236" y="3376061"/>
                  <a:pt x="380537" y="3378856"/>
                  <a:pt x="374726" y="3381364"/>
                </a:cubicBezTo>
                <a:lnTo>
                  <a:pt x="369145" y="3383729"/>
                </a:lnTo>
                <a:lnTo>
                  <a:pt x="364294" y="3414159"/>
                </a:lnTo>
                <a:lnTo>
                  <a:pt x="366450" y="3436925"/>
                </a:lnTo>
                <a:lnTo>
                  <a:pt x="351743" y="3521619"/>
                </a:lnTo>
                <a:lnTo>
                  <a:pt x="345784" y="3603757"/>
                </a:lnTo>
                <a:cubicBezTo>
                  <a:pt x="345255" y="3619979"/>
                  <a:pt x="344727" y="3636202"/>
                  <a:pt x="344198" y="3652424"/>
                </a:cubicBezTo>
                <a:lnTo>
                  <a:pt x="352450" y="3665222"/>
                </a:lnTo>
                <a:lnTo>
                  <a:pt x="342621" y="3700804"/>
                </a:lnTo>
                <a:lnTo>
                  <a:pt x="341514" y="3734774"/>
                </a:lnTo>
                <a:cubicBezTo>
                  <a:pt x="341212" y="3751567"/>
                  <a:pt x="340909" y="3768360"/>
                  <a:pt x="340607" y="3785153"/>
                </a:cubicBezTo>
                <a:cubicBezTo>
                  <a:pt x="340640" y="3786161"/>
                  <a:pt x="340674" y="3787169"/>
                  <a:pt x="340707" y="3788177"/>
                </a:cubicBezTo>
                <a:cubicBezTo>
                  <a:pt x="340592" y="3791719"/>
                  <a:pt x="340476" y="3795261"/>
                  <a:pt x="340361" y="3798803"/>
                </a:cubicBezTo>
                <a:cubicBezTo>
                  <a:pt x="340121" y="3812119"/>
                  <a:pt x="339882" y="3825434"/>
                  <a:pt x="339642" y="3838750"/>
                </a:cubicBezTo>
                <a:cubicBezTo>
                  <a:pt x="337363" y="3949044"/>
                  <a:pt x="361794" y="3960437"/>
                  <a:pt x="360295" y="4015196"/>
                </a:cubicBezTo>
                <a:lnTo>
                  <a:pt x="339043" y="4052778"/>
                </a:lnTo>
                <a:lnTo>
                  <a:pt x="339343" y="4096257"/>
                </a:lnTo>
                <a:cubicBezTo>
                  <a:pt x="362058" y="4159145"/>
                  <a:pt x="332404" y="4250479"/>
                  <a:pt x="340786" y="4321136"/>
                </a:cubicBezTo>
                <a:cubicBezTo>
                  <a:pt x="341421" y="4376624"/>
                  <a:pt x="344189" y="4407708"/>
                  <a:pt x="343158" y="4429174"/>
                </a:cubicBezTo>
                <a:cubicBezTo>
                  <a:pt x="340948" y="4436304"/>
                  <a:pt x="337887" y="4443121"/>
                  <a:pt x="334599" y="4449938"/>
                </a:cubicBezTo>
                <a:lnTo>
                  <a:pt x="332890" y="4453515"/>
                </a:lnTo>
                <a:lnTo>
                  <a:pt x="331105" y="4467941"/>
                </a:lnTo>
                <a:lnTo>
                  <a:pt x="324289" y="4471861"/>
                </a:lnTo>
                <a:lnTo>
                  <a:pt x="317079" y="4493468"/>
                </a:lnTo>
                <a:cubicBezTo>
                  <a:pt x="315353" y="4501584"/>
                  <a:pt x="314639" y="4510343"/>
                  <a:pt x="315557" y="4520067"/>
                </a:cubicBezTo>
                <a:cubicBezTo>
                  <a:pt x="315451" y="4525669"/>
                  <a:pt x="315346" y="4531270"/>
                  <a:pt x="315240" y="4536872"/>
                </a:cubicBezTo>
                <a:lnTo>
                  <a:pt x="316200" y="4538297"/>
                </a:lnTo>
                <a:cubicBezTo>
                  <a:pt x="316738" y="4541182"/>
                  <a:pt x="316785" y="4544563"/>
                  <a:pt x="317507" y="4547582"/>
                </a:cubicBezTo>
                <a:cubicBezTo>
                  <a:pt x="322716" y="4552468"/>
                  <a:pt x="324912" y="4582137"/>
                  <a:pt x="323078" y="4592102"/>
                </a:cubicBezTo>
                <a:cubicBezTo>
                  <a:pt x="314597" y="4619728"/>
                  <a:pt x="334923" y="4645745"/>
                  <a:pt x="328722" y="4667914"/>
                </a:cubicBezTo>
                <a:cubicBezTo>
                  <a:pt x="330810" y="4685069"/>
                  <a:pt x="333803" y="4690356"/>
                  <a:pt x="335597" y="4695035"/>
                </a:cubicBezTo>
                <a:lnTo>
                  <a:pt x="339485" y="4695979"/>
                </a:lnTo>
                <a:lnTo>
                  <a:pt x="341089" y="4704268"/>
                </a:lnTo>
                <a:lnTo>
                  <a:pt x="342177" y="4706060"/>
                </a:lnTo>
                <a:cubicBezTo>
                  <a:pt x="344268" y="4709474"/>
                  <a:pt x="346234" y="4712931"/>
                  <a:pt x="347751" y="4716754"/>
                </a:cubicBezTo>
                <a:lnTo>
                  <a:pt x="344125" y="4764669"/>
                </a:lnTo>
                <a:lnTo>
                  <a:pt x="340188" y="4779386"/>
                </a:lnTo>
                <a:lnTo>
                  <a:pt x="335146" y="4787491"/>
                </a:lnTo>
                <a:lnTo>
                  <a:pt x="319124" y="4843514"/>
                </a:lnTo>
                <a:lnTo>
                  <a:pt x="305956" y="4881505"/>
                </a:lnTo>
                <a:lnTo>
                  <a:pt x="301062" y="4889332"/>
                </a:lnTo>
                <a:lnTo>
                  <a:pt x="302141" y="4899400"/>
                </a:lnTo>
                <a:cubicBezTo>
                  <a:pt x="302767" y="4900706"/>
                  <a:pt x="303536" y="4901803"/>
                  <a:pt x="304424" y="4902664"/>
                </a:cubicBezTo>
                <a:lnTo>
                  <a:pt x="293123" y="4932769"/>
                </a:lnTo>
                <a:lnTo>
                  <a:pt x="292275" y="4936482"/>
                </a:lnTo>
                <a:lnTo>
                  <a:pt x="288304" y="4962325"/>
                </a:lnTo>
                <a:cubicBezTo>
                  <a:pt x="288009" y="4988948"/>
                  <a:pt x="287715" y="5015570"/>
                  <a:pt x="287420" y="5042193"/>
                </a:cubicBezTo>
                <a:cubicBezTo>
                  <a:pt x="295373" y="5039737"/>
                  <a:pt x="281659" y="5060438"/>
                  <a:pt x="287020" y="5065655"/>
                </a:cubicBezTo>
                <a:cubicBezTo>
                  <a:pt x="291675" y="5068928"/>
                  <a:pt x="288601" y="5075970"/>
                  <a:pt x="288488" y="5082216"/>
                </a:cubicBezTo>
                <a:cubicBezTo>
                  <a:pt x="292282" y="5088207"/>
                  <a:pt x="287008" y="5117775"/>
                  <a:pt x="282763" y="5127114"/>
                </a:cubicBezTo>
                <a:cubicBezTo>
                  <a:pt x="267723" y="5152218"/>
                  <a:pt x="280799" y="5182399"/>
                  <a:pt x="269316" y="5202682"/>
                </a:cubicBezTo>
                <a:cubicBezTo>
                  <a:pt x="267050" y="5219969"/>
                  <a:pt x="268614" y="5225841"/>
                  <a:pt x="269174" y="5230835"/>
                </a:cubicBezTo>
                <a:lnTo>
                  <a:pt x="272679" y="5232660"/>
                </a:lnTo>
                <a:lnTo>
                  <a:pt x="272160" y="5241150"/>
                </a:lnTo>
                <a:lnTo>
                  <a:pt x="272760" y="5243156"/>
                </a:lnTo>
                <a:cubicBezTo>
                  <a:pt x="273922" y="5246984"/>
                  <a:pt x="274952" y="5250824"/>
                  <a:pt x="275462" y="5254919"/>
                </a:cubicBezTo>
                <a:cubicBezTo>
                  <a:pt x="258407" y="5258851"/>
                  <a:pt x="276976" y="5290392"/>
                  <a:pt x="262897" y="5286259"/>
                </a:cubicBezTo>
                <a:cubicBezTo>
                  <a:pt x="262724" y="5309439"/>
                  <a:pt x="239612" y="5337531"/>
                  <a:pt x="252761" y="5357801"/>
                </a:cubicBezTo>
                <a:cubicBezTo>
                  <a:pt x="248775" y="5392256"/>
                  <a:pt x="247799" y="5423412"/>
                  <a:pt x="242360" y="5460080"/>
                </a:cubicBezTo>
                <a:cubicBezTo>
                  <a:pt x="232632" y="5488478"/>
                  <a:pt x="242025" y="5519143"/>
                  <a:pt x="229880" y="5539714"/>
                </a:cubicBezTo>
                <a:cubicBezTo>
                  <a:pt x="230558" y="5572454"/>
                  <a:pt x="222150" y="5613340"/>
                  <a:pt x="204283" y="5639080"/>
                </a:cubicBezTo>
                <a:cubicBezTo>
                  <a:pt x="201596" y="5674226"/>
                  <a:pt x="191051" y="5680198"/>
                  <a:pt x="198948" y="5710958"/>
                </a:cubicBezTo>
                <a:cubicBezTo>
                  <a:pt x="196338" y="5713534"/>
                  <a:pt x="194185" y="5716550"/>
                  <a:pt x="192367" y="5719859"/>
                </a:cubicBezTo>
                <a:lnTo>
                  <a:pt x="188035" y="5729935"/>
                </a:lnTo>
                <a:lnTo>
                  <a:pt x="188428" y="5731182"/>
                </a:lnTo>
                <a:lnTo>
                  <a:pt x="181635" y="5753538"/>
                </a:lnTo>
                <a:lnTo>
                  <a:pt x="169744" y="5796307"/>
                </a:lnTo>
                <a:lnTo>
                  <a:pt x="170351" y="5796644"/>
                </a:lnTo>
                <a:cubicBezTo>
                  <a:pt x="171558" y="5797954"/>
                  <a:pt x="172173" y="5799948"/>
                  <a:pt x="171559" y="5803435"/>
                </a:cubicBezTo>
                <a:cubicBezTo>
                  <a:pt x="182664" y="5798231"/>
                  <a:pt x="175075" y="5805646"/>
                  <a:pt x="172284" y="5816391"/>
                </a:cubicBezTo>
                <a:cubicBezTo>
                  <a:pt x="188911" y="5810703"/>
                  <a:pt x="174844" y="5841128"/>
                  <a:pt x="182542" y="5846382"/>
                </a:cubicBezTo>
                <a:cubicBezTo>
                  <a:pt x="180118" y="5854404"/>
                  <a:pt x="177856" y="5862781"/>
                  <a:pt x="175877" y="5871336"/>
                </a:cubicBezTo>
                <a:lnTo>
                  <a:pt x="174910" y="5876376"/>
                </a:lnTo>
                <a:lnTo>
                  <a:pt x="175047" y="5876483"/>
                </a:lnTo>
                <a:cubicBezTo>
                  <a:pt x="175167" y="5877594"/>
                  <a:pt x="174973" y="5879257"/>
                  <a:pt x="174335" y="5881814"/>
                </a:cubicBezTo>
                <a:lnTo>
                  <a:pt x="171273" y="5895339"/>
                </a:lnTo>
                <a:cubicBezTo>
                  <a:pt x="171401" y="5896476"/>
                  <a:pt x="171530" y="5897612"/>
                  <a:pt x="171658" y="5898749"/>
                </a:cubicBezTo>
                <a:lnTo>
                  <a:pt x="174658" y="5919558"/>
                </a:lnTo>
                <a:cubicBezTo>
                  <a:pt x="173958" y="5933601"/>
                  <a:pt x="171208" y="5962838"/>
                  <a:pt x="169099" y="5984417"/>
                </a:cubicBezTo>
                <a:cubicBezTo>
                  <a:pt x="162916" y="6005205"/>
                  <a:pt x="164971" y="6025162"/>
                  <a:pt x="162007" y="6049043"/>
                </a:cubicBezTo>
                <a:cubicBezTo>
                  <a:pt x="150795" y="6073830"/>
                  <a:pt x="160091" y="6088483"/>
                  <a:pt x="156875" y="6114000"/>
                </a:cubicBezTo>
                <a:cubicBezTo>
                  <a:pt x="141597" y="6134477"/>
                  <a:pt x="163381" y="6133378"/>
                  <a:pt x="165441" y="6146938"/>
                </a:cubicBezTo>
                <a:lnTo>
                  <a:pt x="165177" y="6150658"/>
                </a:lnTo>
                <a:lnTo>
                  <a:pt x="161772" y="6160011"/>
                </a:lnTo>
                <a:lnTo>
                  <a:pt x="160051" y="6163393"/>
                </a:lnTo>
                <a:cubicBezTo>
                  <a:pt x="159032" y="6165775"/>
                  <a:pt x="158564" y="6167421"/>
                  <a:pt x="158473" y="6168628"/>
                </a:cubicBezTo>
                <a:cubicBezTo>
                  <a:pt x="158506" y="6168685"/>
                  <a:pt x="158540" y="6168742"/>
                  <a:pt x="158573" y="6168799"/>
                </a:cubicBezTo>
                <a:lnTo>
                  <a:pt x="146463" y="6196671"/>
                </a:lnTo>
                <a:cubicBezTo>
                  <a:pt x="152348" y="6205503"/>
                  <a:pt x="134460" y="6231012"/>
                  <a:pt x="150209" y="6232365"/>
                </a:cubicBezTo>
                <a:cubicBezTo>
                  <a:pt x="145821" y="6242321"/>
                  <a:pt x="137774" y="6246719"/>
                  <a:pt x="148544" y="6246162"/>
                </a:cubicBezTo>
                <a:cubicBezTo>
                  <a:pt x="147378" y="6249522"/>
                  <a:pt x="147566" y="6251866"/>
                  <a:pt x="148403" y="6253754"/>
                </a:cubicBezTo>
                <a:lnTo>
                  <a:pt x="138880" y="6276449"/>
                </a:lnTo>
                <a:cubicBezTo>
                  <a:pt x="138814" y="6277540"/>
                  <a:pt x="138749" y="6278630"/>
                  <a:pt x="138683" y="6279721"/>
                </a:cubicBezTo>
                <a:lnTo>
                  <a:pt x="130721" y="6293675"/>
                </a:lnTo>
                <a:lnTo>
                  <a:pt x="120717" y="6313967"/>
                </a:lnTo>
                <a:cubicBezTo>
                  <a:pt x="120758" y="6314457"/>
                  <a:pt x="120800" y="6314947"/>
                  <a:pt x="120841" y="6315437"/>
                </a:cubicBezTo>
                <a:lnTo>
                  <a:pt x="115208" y="6324024"/>
                </a:lnTo>
                <a:cubicBezTo>
                  <a:pt x="113007" y="6326672"/>
                  <a:pt x="103991" y="6364381"/>
                  <a:pt x="101217" y="6365923"/>
                </a:cubicBezTo>
                <a:lnTo>
                  <a:pt x="74946" y="6556817"/>
                </a:lnTo>
                <a:cubicBezTo>
                  <a:pt x="55357" y="6665926"/>
                  <a:pt x="35695" y="6744075"/>
                  <a:pt x="16001" y="6808678"/>
                </a:cubicBezTo>
                <a:lnTo>
                  <a:pt x="0" y="6858000"/>
                </a:lnTo>
                <a:lnTo>
                  <a:pt x="5734864" y="6858000"/>
                </a:lnTo>
                <a:lnTo>
                  <a:pt x="5734864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B0105C-6072-FEDF-AD47-69239C13B4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756" y="174877"/>
            <a:ext cx="3970304" cy="5787943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en-US" sz="4000" b="1" kern="1200">
                <a:latin typeface="+mj-lt"/>
                <a:ea typeface="+mj-ea"/>
                <a:cs typeface="+mj-cs"/>
              </a:rPr>
              <a:t>Bubble Sort:</a:t>
            </a:r>
            <a:br>
              <a:rPr lang="en-US" sz="4000" b="1"/>
            </a:br>
            <a:r>
              <a:rPr lang="en-US" sz="3600">
                <a:ea typeface="+mj-lt"/>
                <a:cs typeface="+mj-lt"/>
              </a:rPr>
              <a:t>Large data sets should not be</a:t>
            </a:r>
            <a:br>
              <a:rPr lang="en-US" sz="3600">
                <a:ea typeface="+mj-lt"/>
                <a:cs typeface="+mj-lt"/>
              </a:rPr>
            </a:br>
            <a:r>
              <a:rPr lang="en-US" sz="3600">
                <a:ea typeface="+mj-lt"/>
                <a:cs typeface="+mj-lt"/>
              </a:rPr>
              <a:t>used with this approach due to its high average and worst-case time complexity</a:t>
            </a:r>
            <a:r>
              <a:rPr lang="en-US" sz="4400">
                <a:ea typeface="+mj-lt"/>
                <a:cs typeface="+mj-lt"/>
              </a:rPr>
              <a:t> </a:t>
            </a:r>
            <a:br>
              <a:rPr lang="en-US" sz="4400">
                <a:ea typeface="+mj-lt"/>
                <a:cs typeface="+mj-lt"/>
              </a:rPr>
            </a:br>
            <a:endParaRPr lang="en-US" sz="4400" kern="1200">
              <a:ea typeface="+mj-lt"/>
              <a:cs typeface="+mj-lt"/>
            </a:endParaRPr>
          </a:p>
        </p:txBody>
      </p:sp>
      <p:pic>
        <p:nvPicPr>
          <p:cNvPr id="8" name="Content Placeholder 7" descr="A screenshot of a math task&#10;&#10;Description automatically generated">
            <a:extLst>
              <a:ext uri="{FF2B5EF4-FFF2-40B4-BE49-F238E27FC236}">
                <a16:creationId xmlns:a16="http://schemas.microsoft.com/office/drawing/2014/main" id="{2B427F8E-16BC-8C96-9DD2-AD65DC92654C}"/>
              </a:ext>
            </a:extLst>
          </p:cNvPr>
          <p:cNvPicPr>
            <a:picLocks noGrp="1" noChangeAspect="1"/>
          </p:cNvPicPr>
          <p:nvPr>
            <p:ph sz="half" idx="13"/>
          </p:nvPr>
        </p:nvPicPr>
        <p:blipFill>
          <a:blip r:embed="rId2"/>
          <a:stretch>
            <a:fillRect/>
          </a:stretch>
        </p:blipFill>
        <p:spPr>
          <a:xfrm>
            <a:off x="6573186" y="335781"/>
            <a:ext cx="4508387" cy="5670549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BFAAB3-1DD4-1C63-1CBA-5DFC7C167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49DFD55-3C28-40EF-9E31-A92D2E4017FF}" type="slidenum">
              <a:rPr lang="en-US" sz="1000"/>
              <a:pPr>
                <a:spcAft>
                  <a:spcPts val="600"/>
                </a:spcAft>
              </a:pPr>
              <a:t>27</a:t>
            </a:fld>
            <a:endParaRPr lang="en-US" sz="100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0BE74C1-96F4-CAAA-91D2-2CC236B3BB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52173" y="6077168"/>
            <a:ext cx="3943627" cy="464499"/>
          </a:xfrm>
        </p:spPr>
        <p:txBody>
          <a:bodyPr/>
          <a:lstStyle/>
          <a:p>
            <a:r>
              <a:rPr lang="en-US" b="0">
                <a:ea typeface="+mj-lt"/>
                <a:cs typeface="+mj-lt"/>
                <a:hlinkClick r:id="rId3"/>
              </a:rPr>
              <a:t>bubble sort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3457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C7F55EAC-550A-4BDD-9099-3F20B8FA0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DC4F5A5F-493F-49AE-89B6-D5AF5EBC8B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6724001 w 12192000"/>
              <a:gd name="connsiteY0" fmla="*/ 434021 h 6858000"/>
              <a:gd name="connsiteX1" fmla="*/ 6471155 w 12192000"/>
              <a:gd name="connsiteY1" fmla="*/ 434599 h 6858000"/>
              <a:gd name="connsiteX2" fmla="*/ 5384913 w 12192000"/>
              <a:gd name="connsiteY2" fmla="*/ 497971 h 6858000"/>
              <a:gd name="connsiteX3" fmla="*/ 4818280 w 12192000"/>
              <a:gd name="connsiteY3" fmla="*/ 541802 h 6858000"/>
              <a:gd name="connsiteX4" fmla="*/ 3965428 w 12192000"/>
              <a:gd name="connsiteY4" fmla="*/ 675942 h 6858000"/>
              <a:gd name="connsiteX5" fmla="*/ 3699528 w 12192000"/>
              <a:gd name="connsiteY5" fmla="*/ 770472 h 6858000"/>
              <a:gd name="connsiteX6" fmla="*/ 3438854 w 12192000"/>
              <a:gd name="connsiteY6" fmla="*/ 834899 h 6858000"/>
              <a:gd name="connsiteX7" fmla="*/ 3367443 w 12192000"/>
              <a:gd name="connsiteY7" fmla="*/ 893518 h 6858000"/>
              <a:gd name="connsiteX8" fmla="*/ 3467301 w 12192000"/>
              <a:gd name="connsiteY8" fmla="*/ 953722 h 6858000"/>
              <a:gd name="connsiteX9" fmla="*/ 3889955 w 12192000"/>
              <a:gd name="connsiteY9" fmla="*/ 977486 h 6858000"/>
              <a:gd name="connsiteX10" fmla="*/ 3502135 w 12192000"/>
              <a:gd name="connsiteY10" fmla="*/ 1054062 h 6858000"/>
              <a:gd name="connsiteX11" fmla="*/ 4072832 w 12192000"/>
              <a:gd name="connsiteY11" fmla="*/ 1017622 h 6858000"/>
              <a:gd name="connsiteX12" fmla="*/ 4244099 w 12192000"/>
              <a:gd name="connsiteY12" fmla="*/ 1030825 h 6858000"/>
              <a:gd name="connsiteX13" fmla="*/ 4095475 w 12192000"/>
              <a:gd name="connsiteY13" fmla="*/ 1092084 h 6858000"/>
              <a:gd name="connsiteX14" fmla="*/ 3327386 w 12192000"/>
              <a:gd name="connsiteY14" fmla="*/ 1215660 h 6858000"/>
              <a:gd name="connsiteX15" fmla="*/ 3254813 w 12192000"/>
              <a:gd name="connsiteY15" fmla="*/ 1226749 h 6858000"/>
              <a:gd name="connsiteX16" fmla="*/ 2776427 w 12192000"/>
              <a:gd name="connsiteY16" fmla="*/ 1401552 h 6858000"/>
              <a:gd name="connsiteX17" fmla="*/ 3063226 w 12192000"/>
              <a:gd name="connsiteY17" fmla="*/ 1384124 h 6858000"/>
              <a:gd name="connsiteX18" fmla="*/ 2754945 w 12192000"/>
              <a:gd name="connsiteY18" fmla="*/ 1495025 h 6858000"/>
              <a:gd name="connsiteX19" fmla="*/ 2381061 w 12192000"/>
              <a:gd name="connsiteY19" fmla="*/ 1619658 h 6858000"/>
              <a:gd name="connsiteX20" fmla="*/ 2008336 w 12192000"/>
              <a:gd name="connsiteY20" fmla="*/ 1814527 h 6858000"/>
              <a:gd name="connsiteX21" fmla="*/ 1740695 w 12192000"/>
              <a:gd name="connsiteY21" fmla="*/ 1914337 h 6858000"/>
              <a:gd name="connsiteX22" fmla="*/ 1787720 w 12192000"/>
              <a:gd name="connsiteY22" fmla="*/ 1991970 h 6858000"/>
              <a:gd name="connsiteX23" fmla="*/ 1754048 w 12192000"/>
              <a:gd name="connsiteY23" fmla="*/ 2078049 h 6858000"/>
              <a:gd name="connsiteX24" fmla="*/ 2228951 w 12192000"/>
              <a:gd name="connsiteY24" fmla="*/ 1996721 h 6858000"/>
              <a:gd name="connsiteX25" fmla="*/ 2054781 w 12192000"/>
              <a:gd name="connsiteY25" fmla="*/ 2053228 h 6858000"/>
              <a:gd name="connsiteX26" fmla="*/ 1985693 w 12192000"/>
              <a:gd name="connsiteY26" fmla="*/ 2109207 h 6858000"/>
              <a:gd name="connsiteX27" fmla="*/ 2061168 w 12192000"/>
              <a:gd name="connsiteY27" fmla="*/ 2130859 h 6858000"/>
              <a:gd name="connsiteX28" fmla="*/ 2388026 w 12192000"/>
              <a:gd name="connsiteY28" fmla="*/ 2184726 h 6858000"/>
              <a:gd name="connsiteX29" fmla="*/ 1560719 w 12192000"/>
              <a:gd name="connsiteY29" fmla="*/ 2384876 h 6858000"/>
              <a:gd name="connsiteX30" fmla="*/ 1679734 w 12192000"/>
              <a:gd name="connsiteY30" fmla="*/ 2400191 h 6858000"/>
              <a:gd name="connsiteX31" fmla="*/ 2882089 w 12192000"/>
              <a:gd name="connsiteY31" fmla="*/ 2383292 h 6858000"/>
              <a:gd name="connsiteX32" fmla="*/ 3116638 w 12192000"/>
              <a:gd name="connsiteY32" fmla="*/ 2359528 h 6858000"/>
              <a:gd name="connsiteX33" fmla="*/ 2897765 w 12192000"/>
              <a:gd name="connsiteY33" fmla="*/ 2758243 h 6858000"/>
              <a:gd name="connsiteX34" fmla="*/ 2981367 w 12192000"/>
              <a:gd name="connsiteY34" fmla="*/ 2829008 h 6858000"/>
              <a:gd name="connsiteX35" fmla="*/ 2682955 w 12192000"/>
              <a:gd name="connsiteY35" fmla="*/ 2846436 h 6858000"/>
              <a:gd name="connsiteX36" fmla="*/ 2099485 w 12192000"/>
              <a:gd name="connsiteY36" fmla="*/ 3066653 h 6858000"/>
              <a:gd name="connsiteX37" fmla="*/ 1807460 w 12192000"/>
              <a:gd name="connsiteY37" fmla="*/ 3454808 h 6858000"/>
              <a:gd name="connsiteX38" fmla="*/ 1921251 w 12192000"/>
              <a:gd name="connsiteY38" fmla="*/ 3540889 h 6858000"/>
              <a:gd name="connsiteX39" fmla="*/ 1453313 w 12192000"/>
              <a:gd name="connsiteY39" fmla="*/ 3637002 h 6858000"/>
              <a:gd name="connsiteX40" fmla="*/ 1686122 w 12192000"/>
              <a:gd name="connsiteY40" fmla="*/ 3667634 h 6858000"/>
              <a:gd name="connsiteX41" fmla="*/ 1513692 w 12192000"/>
              <a:gd name="connsiteY41" fmla="*/ 3725196 h 6858000"/>
              <a:gd name="connsiteX42" fmla="*/ 1369711 w 12192000"/>
              <a:gd name="connsiteY42" fmla="*/ 3826063 h 6858000"/>
              <a:gd name="connsiteX43" fmla="*/ 2051298 w 12192000"/>
              <a:gd name="connsiteY43" fmla="*/ 3754242 h 6858000"/>
              <a:gd name="connsiteX44" fmla="*/ 2245207 w 12192000"/>
              <a:gd name="connsiteY44" fmla="*/ 3797018 h 6858000"/>
              <a:gd name="connsiteX45" fmla="*/ 2353192 w 12192000"/>
              <a:gd name="connsiteY45" fmla="*/ 3796489 h 6858000"/>
              <a:gd name="connsiteX46" fmla="*/ 2490207 w 12192000"/>
              <a:gd name="connsiteY46" fmla="*/ 3801242 h 6858000"/>
              <a:gd name="connsiteX47" fmla="*/ 2375835 w 12192000"/>
              <a:gd name="connsiteY47" fmla="*/ 3839794 h 6858000"/>
              <a:gd name="connsiteX48" fmla="*/ 2522138 w 12192000"/>
              <a:gd name="connsiteY48" fmla="*/ 4009841 h 6858000"/>
              <a:gd name="connsiteX49" fmla="*/ 1998466 w 12192000"/>
              <a:gd name="connsiteY49" fmla="*/ 4130778 h 6858000"/>
              <a:gd name="connsiteX50" fmla="*/ 2114580 w 12192000"/>
              <a:gd name="connsiteY50" fmla="*/ 4154543 h 6858000"/>
              <a:gd name="connsiteX51" fmla="*/ 2177862 w 12192000"/>
              <a:gd name="connsiteY51" fmla="*/ 4189925 h 6858000"/>
              <a:gd name="connsiteX52" fmla="*/ 1868419 w 12192000"/>
              <a:gd name="connsiteY52" fmla="*/ 4382153 h 6858000"/>
              <a:gd name="connsiteX53" fmla="*/ 2279460 w 12192000"/>
              <a:gd name="connsiteY53" fmla="*/ 4356805 h 6858000"/>
              <a:gd name="connsiteX54" fmla="*/ 2029817 w 12192000"/>
              <a:gd name="connsiteY54" fmla="*/ 4468235 h 6858000"/>
              <a:gd name="connsiteX55" fmla="*/ 1560137 w 12192000"/>
              <a:gd name="connsiteY55" fmla="*/ 4730172 h 6858000"/>
              <a:gd name="connsiteX56" fmla="*/ 1956664 w 12192000"/>
              <a:gd name="connsiteY56" fmla="*/ 4820477 h 6858000"/>
              <a:gd name="connsiteX57" fmla="*/ 3268168 w 12192000"/>
              <a:gd name="connsiteY57" fmla="*/ 4852692 h 6858000"/>
              <a:gd name="connsiteX58" fmla="*/ 2807197 w 12192000"/>
              <a:gd name="connsiteY58" fmla="*/ 4939300 h 6858000"/>
              <a:gd name="connsiteX59" fmla="*/ 2721272 w 12192000"/>
              <a:gd name="connsiteY59" fmla="*/ 4970458 h 6858000"/>
              <a:gd name="connsiteX60" fmla="*/ 2802552 w 12192000"/>
              <a:gd name="connsiteY60" fmla="*/ 5014291 h 6858000"/>
              <a:gd name="connsiteX61" fmla="*/ 2537812 w 12192000"/>
              <a:gd name="connsiteY61" fmla="*/ 5053898 h 6858000"/>
              <a:gd name="connsiteX62" fmla="*/ 2569744 w 12192000"/>
              <a:gd name="connsiteY62" fmla="*/ 5153182 h 6858000"/>
              <a:gd name="connsiteX63" fmla="*/ 1987436 w 12192000"/>
              <a:gd name="connsiteY63" fmla="*/ 5334320 h 6858000"/>
              <a:gd name="connsiteX64" fmla="*/ 1972921 w 12192000"/>
              <a:gd name="connsiteY64" fmla="*/ 5382376 h 6858000"/>
              <a:gd name="connsiteX65" fmla="*/ 2341001 w 12192000"/>
              <a:gd name="connsiteY65" fmla="*/ 5360725 h 6858000"/>
              <a:gd name="connsiteX66" fmla="*/ 2710822 w 12192000"/>
              <a:gd name="connsiteY66" fmla="*/ 5418816 h 6858000"/>
              <a:gd name="connsiteX67" fmla="*/ 2833903 w 12192000"/>
              <a:gd name="connsiteY67" fmla="*/ 5413007 h 6858000"/>
              <a:gd name="connsiteX68" fmla="*/ 3011556 w 12192000"/>
              <a:gd name="connsiteY68" fmla="*/ 5399276 h 6858000"/>
              <a:gd name="connsiteX69" fmla="*/ 3254233 w 12192000"/>
              <a:gd name="connsiteY69" fmla="*/ 5439412 h 6858000"/>
              <a:gd name="connsiteX70" fmla="*/ 2792101 w 12192000"/>
              <a:gd name="connsiteY70" fmla="*/ 5471625 h 6858000"/>
              <a:gd name="connsiteX71" fmla="*/ 2977303 w 12192000"/>
              <a:gd name="connsiteY71" fmla="*/ 5539751 h 6858000"/>
              <a:gd name="connsiteX72" fmla="*/ 3656566 w 12192000"/>
              <a:gd name="connsiteY72" fmla="*/ 5678642 h 6858000"/>
              <a:gd name="connsiteX73" fmla="*/ 4858340 w 12192000"/>
              <a:gd name="connsiteY73" fmla="*/ 5969625 h 6858000"/>
              <a:gd name="connsiteX74" fmla="*/ 5296668 w 12192000"/>
              <a:gd name="connsiteY74" fmla="*/ 6043559 h 6858000"/>
              <a:gd name="connsiteX75" fmla="*/ 5456323 w 12192000"/>
              <a:gd name="connsiteY75" fmla="*/ 6042502 h 6858000"/>
              <a:gd name="connsiteX76" fmla="*/ 5267058 w 12192000"/>
              <a:gd name="connsiteY76" fmla="*/ 6100066 h 6858000"/>
              <a:gd name="connsiteX77" fmla="*/ 7095266 w 12192000"/>
              <a:gd name="connsiteY77" fmla="*/ 6287541 h 6858000"/>
              <a:gd name="connsiteX78" fmla="*/ 9707235 w 12192000"/>
              <a:gd name="connsiteY78" fmla="*/ 5994446 h 6858000"/>
              <a:gd name="connsiteX79" fmla="*/ 10083442 w 12192000"/>
              <a:gd name="connsiteY79" fmla="*/ 5678642 h 6858000"/>
              <a:gd name="connsiteX80" fmla="*/ 10338892 w 12192000"/>
              <a:gd name="connsiteY80" fmla="*/ 4650957 h 6858000"/>
              <a:gd name="connsiteX81" fmla="*/ 10628013 w 12192000"/>
              <a:gd name="connsiteY81" fmla="*/ 4411198 h 6858000"/>
              <a:gd name="connsiteX82" fmla="*/ 10802766 w 12192000"/>
              <a:gd name="connsiteY82" fmla="*/ 4258050 h 6858000"/>
              <a:gd name="connsiteX83" fmla="*/ 10614662 w 12192000"/>
              <a:gd name="connsiteY83" fmla="*/ 4150318 h 6858000"/>
              <a:gd name="connsiteX84" fmla="*/ 10681427 w 12192000"/>
              <a:gd name="connsiteY84" fmla="*/ 4054203 h 6858000"/>
              <a:gd name="connsiteX85" fmla="*/ 10520029 w 12192000"/>
              <a:gd name="connsiteY85" fmla="*/ 3804411 h 6858000"/>
              <a:gd name="connsiteX86" fmla="*/ 10568798 w 12192000"/>
              <a:gd name="connsiteY86" fmla="*/ 3466426 h 6858000"/>
              <a:gd name="connsiteX87" fmla="*/ 10499709 w 12192000"/>
              <a:gd name="connsiteY87" fmla="*/ 3166465 h 6858000"/>
              <a:gd name="connsiteX88" fmla="*/ 10489840 w 12192000"/>
              <a:gd name="connsiteY88" fmla="*/ 2546475 h 6858000"/>
              <a:gd name="connsiteX89" fmla="*/ 10584471 w 12192000"/>
              <a:gd name="connsiteY89" fmla="*/ 2512148 h 6858000"/>
              <a:gd name="connsiteX90" fmla="*/ 10695942 w 12192000"/>
              <a:gd name="connsiteY90" fmla="*/ 2358471 h 6858000"/>
              <a:gd name="connsiteX91" fmla="*/ 10732516 w 12192000"/>
              <a:gd name="connsiteY91" fmla="*/ 2287706 h 6858000"/>
              <a:gd name="connsiteX92" fmla="*/ 10731357 w 12192000"/>
              <a:gd name="connsiteY92" fmla="*/ 2137725 h 6858000"/>
              <a:gd name="connsiteX93" fmla="*/ 10678525 w 12192000"/>
              <a:gd name="connsiteY93" fmla="*/ 2070656 h 6858000"/>
              <a:gd name="connsiteX94" fmla="*/ 10735999 w 12192000"/>
              <a:gd name="connsiteY94" fmla="*/ 1956587 h 6858000"/>
              <a:gd name="connsiteX95" fmla="*/ 10824246 w 12192000"/>
              <a:gd name="connsiteY95" fmla="*/ 1862584 h 6858000"/>
              <a:gd name="connsiteX96" fmla="*/ 10773156 w 12192000"/>
              <a:gd name="connsiteY96" fmla="*/ 1768054 h 6858000"/>
              <a:gd name="connsiteX97" fmla="*/ 10716261 w 12192000"/>
              <a:gd name="connsiteY97" fmla="*/ 1678278 h 6858000"/>
              <a:gd name="connsiteX98" fmla="*/ 10554864 w 12192000"/>
              <a:gd name="connsiteY98" fmla="*/ 1477599 h 6858000"/>
              <a:gd name="connsiteX99" fmla="*/ 10267483 w 12192000"/>
              <a:gd name="connsiteY99" fmla="*/ 1324977 h 6858000"/>
              <a:gd name="connsiteX100" fmla="*/ 9913337 w 12192000"/>
              <a:gd name="connsiteY100" fmla="*/ 1202458 h 6858000"/>
              <a:gd name="connsiteX101" fmla="*/ 10024805 w 12192000"/>
              <a:gd name="connsiteY101" fmla="*/ 1124827 h 6858000"/>
              <a:gd name="connsiteX102" fmla="*/ 9411726 w 12192000"/>
              <a:gd name="connsiteY102" fmla="*/ 980655 h 6858000"/>
              <a:gd name="connsiteX103" fmla="*/ 9930753 w 12192000"/>
              <a:gd name="connsiteY103" fmla="*/ 901968 h 6858000"/>
              <a:gd name="connsiteX104" fmla="*/ 9894178 w 12192000"/>
              <a:gd name="connsiteY104" fmla="*/ 871339 h 6858000"/>
              <a:gd name="connsiteX105" fmla="*/ 9858182 w 12192000"/>
              <a:gd name="connsiteY105" fmla="*/ 839125 h 6858000"/>
              <a:gd name="connsiteX106" fmla="*/ 10131050 w 12192000"/>
              <a:gd name="connsiteY106" fmla="*/ 792652 h 6858000"/>
              <a:gd name="connsiteX107" fmla="*/ 10006808 w 12192000"/>
              <a:gd name="connsiteY107" fmla="*/ 731920 h 6858000"/>
              <a:gd name="connsiteX108" fmla="*/ 10233809 w 12192000"/>
              <a:gd name="connsiteY108" fmla="*/ 710268 h 6858000"/>
              <a:gd name="connsiteX109" fmla="*/ 10267483 w 12192000"/>
              <a:gd name="connsiteY109" fmla="*/ 628940 h 6858000"/>
              <a:gd name="connsiteX110" fmla="*/ 10136275 w 12192000"/>
              <a:gd name="connsiteY110" fmla="*/ 589333 h 6858000"/>
              <a:gd name="connsiteX111" fmla="*/ 9131312 w 12192000"/>
              <a:gd name="connsiteY111" fmla="*/ 480544 h 6858000"/>
              <a:gd name="connsiteX112" fmla="*/ 7479600 w 12192000"/>
              <a:gd name="connsiteY112" fmla="*/ 454667 h 6858000"/>
              <a:gd name="connsiteX113" fmla="*/ 6724001 w 12192000"/>
              <a:gd name="connsiteY113" fmla="*/ 434021 h 6858000"/>
              <a:gd name="connsiteX114" fmla="*/ 0 w 12192000"/>
              <a:gd name="connsiteY114" fmla="*/ 0 h 6858000"/>
              <a:gd name="connsiteX115" fmla="*/ 12192000 w 12192000"/>
              <a:gd name="connsiteY115" fmla="*/ 0 h 6858000"/>
              <a:gd name="connsiteX116" fmla="*/ 12192000 w 12192000"/>
              <a:gd name="connsiteY116" fmla="*/ 6858000 h 6858000"/>
              <a:gd name="connsiteX117" fmla="*/ 0 w 12192000"/>
              <a:gd name="connsiteY11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</a:cxnLst>
            <a:rect l="l" t="t" r="r" b="b"/>
            <a:pathLst>
              <a:path w="12192000" h="6858000">
                <a:moveTo>
                  <a:pt x="6724001" y="434021"/>
                </a:moveTo>
                <a:cubicBezTo>
                  <a:pt x="6639882" y="433113"/>
                  <a:pt x="6555627" y="433147"/>
                  <a:pt x="6471155" y="434599"/>
                </a:cubicBezTo>
                <a:cubicBezTo>
                  <a:pt x="6109461" y="440937"/>
                  <a:pt x="5748349" y="439351"/>
                  <a:pt x="5384913" y="497971"/>
                </a:cubicBezTo>
                <a:cubicBezTo>
                  <a:pt x="5199132" y="528072"/>
                  <a:pt x="5005803" y="518038"/>
                  <a:pt x="4818280" y="541802"/>
                </a:cubicBezTo>
                <a:cubicBezTo>
                  <a:pt x="4532641" y="578242"/>
                  <a:pt x="4247003" y="621019"/>
                  <a:pt x="3965428" y="675942"/>
                </a:cubicBezTo>
                <a:cubicBezTo>
                  <a:pt x="3877181" y="693369"/>
                  <a:pt x="3768034" y="703930"/>
                  <a:pt x="3699528" y="770472"/>
                </a:cubicBezTo>
                <a:cubicBezTo>
                  <a:pt x="3590961" y="728224"/>
                  <a:pt x="3523617" y="807966"/>
                  <a:pt x="3438854" y="834899"/>
                </a:cubicBezTo>
                <a:cubicBezTo>
                  <a:pt x="3405761" y="845462"/>
                  <a:pt x="3362218" y="860248"/>
                  <a:pt x="3367443" y="893518"/>
                </a:cubicBezTo>
                <a:cubicBezTo>
                  <a:pt x="3372089" y="935238"/>
                  <a:pt x="3420855" y="962172"/>
                  <a:pt x="3467301" y="953722"/>
                </a:cubicBezTo>
                <a:cubicBezTo>
                  <a:pt x="3611863" y="927317"/>
                  <a:pt x="3741328" y="986464"/>
                  <a:pt x="3889955" y="977486"/>
                </a:cubicBezTo>
                <a:cubicBezTo>
                  <a:pt x="3760488" y="1002836"/>
                  <a:pt x="3631601" y="1028713"/>
                  <a:pt x="3502135" y="1054062"/>
                </a:cubicBezTo>
                <a:cubicBezTo>
                  <a:pt x="3694303" y="1074129"/>
                  <a:pt x="3883568" y="1038218"/>
                  <a:pt x="4072832" y="1017622"/>
                </a:cubicBezTo>
                <a:cubicBezTo>
                  <a:pt x="4133792" y="1011285"/>
                  <a:pt x="4228424" y="962699"/>
                  <a:pt x="4244099" y="1030825"/>
                </a:cubicBezTo>
                <a:cubicBezTo>
                  <a:pt x="4254550" y="1076242"/>
                  <a:pt x="4152951" y="1079410"/>
                  <a:pt x="4095475" y="1092084"/>
                </a:cubicBezTo>
                <a:cubicBezTo>
                  <a:pt x="3841766" y="1146479"/>
                  <a:pt x="3583994" y="1178165"/>
                  <a:pt x="3327386" y="1215660"/>
                </a:cubicBezTo>
                <a:cubicBezTo>
                  <a:pt x="3303001" y="1219357"/>
                  <a:pt x="3271070" y="1216188"/>
                  <a:pt x="3254813" y="1226749"/>
                </a:cubicBezTo>
                <a:cubicBezTo>
                  <a:pt x="3123605" y="1311774"/>
                  <a:pt x="2957563" y="1339765"/>
                  <a:pt x="2776427" y="1401552"/>
                </a:cubicBezTo>
                <a:cubicBezTo>
                  <a:pt x="2890798" y="1430598"/>
                  <a:pt x="2968012" y="1370921"/>
                  <a:pt x="3063226" y="1384124"/>
                </a:cubicBezTo>
                <a:cubicBezTo>
                  <a:pt x="2966272" y="1448024"/>
                  <a:pt x="2853641" y="1460171"/>
                  <a:pt x="2754945" y="1495025"/>
                </a:cubicBezTo>
                <a:cubicBezTo>
                  <a:pt x="2684117" y="1519846"/>
                  <a:pt x="2421119" y="1597477"/>
                  <a:pt x="2381061" y="1619658"/>
                </a:cubicBezTo>
                <a:cubicBezTo>
                  <a:pt x="2260302" y="1688311"/>
                  <a:pt x="2107033" y="1720525"/>
                  <a:pt x="2008336" y="1814527"/>
                </a:cubicBezTo>
                <a:cubicBezTo>
                  <a:pt x="1938668" y="1880540"/>
                  <a:pt x="1822554" y="1868393"/>
                  <a:pt x="1740695" y="1914337"/>
                </a:cubicBezTo>
                <a:cubicBezTo>
                  <a:pt x="1711667" y="1957642"/>
                  <a:pt x="1767982" y="1968733"/>
                  <a:pt x="1787720" y="1991970"/>
                </a:cubicBezTo>
                <a:cubicBezTo>
                  <a:pt x="1813846" y="2023126"/>
                  <a:pt x="1767401" y="2040555"/>
                  <a:pt x="1754048" y="2078049"/>
                </a:cubicBezTo>
                <a:cubicBezTo>
                  <a:pt x="1907898" y="2035802"/>
                  <a:pt x="2054781" y="2010981"/>
                  <a:pt x="2228951" y="1996721"/>
                </a:cubicBezTo>
                <a:cubicBezTo>
                  <a:pt x="2171475" y="2057452"/>
                  <a:pt x="2101807" y="2031048"/>
                  <a:pt x="2054781" y="2053228"/>
                </a:cubicBezTo>
                <a:cubicBezTo>
                  <a:pt x="2024011" y="2067487"/>
                  <a:pt x="1976984" y="2073824"/>
                  <a:pt x="1985693" y="2109207"/>
                </a:cubicBezTo>
                <a:cubicBezTo>
                  <a:pt x="1992660" y="2137196"/>
                  <a:pt x="2032140" y="2133500"/>
                  <a:pt x="2061168" y="2130859"/>
                </a:cubicBezTo>
                <a:cubicBezTo>
                  <a:pt x="2172636" y="2120825"/>
                  <a:pt x="2281202" y="2117656"/>
                  <a:pt x="2388026" y="2184726"/>
                </a:cubicBezTo>
                <a:cubicBezTo>
                  <a:pt x="2116321" y="2282425"/>
                  <a:pt x="1803977" y="2241233"/>
                  <a:pt x="1560719" y="2384876"/>
                </a:cubicBezTo>
                <a:cubicBezTo>
                  <a:pt x="1594973" y="2429237"/>
                  <a:pt x="1643739" y="2405472"/>
                  <a:pt x="1679734" y="2400191"/>
                </a:cubicBezTo>
                <a:cubicBezTo>
                  <a:pt x="1916026" y="2364279"/>
                  <a:pt x="2760170" y="2428180"/>
                  <a:pt x="2882089" y="2383292"/>
                </a:cubicBezTo>
                <a:cubicBezTo>
                  <a:pt x="2956983" y="2355830"/>
                  <a:pt x="3035941" y="2342628"/>
                  <a:pt x="3116638" y="2359528"/>
                </a:cubicBezTo>
                <a:cubicBezTo>
                  <a:pt x="3194434" y="2375898"/>
                  <a:pt x="3174696" y="2605622"/>
                  <a:pt x="2897765" y="2758243"/>
                </a:cubicBezTo>
                <a:cubicBezTo>
                  <a:pt x="2858286" y="2779895"/>
                  <a:pt x="3034779" y="2811053"/>
                  <a:pt x="2981367" y="2829008"/>
                </a:cubicBezTo>
                <a:cubicBezTo>
                  <a:pt x="2939566" y="2843267"/>
                  <a:pt x="2734626" y="2835346"/>
                  <a:pt x="2682955" y="2846436"/>
                </a:cubicBezTo>
                <a:cubicBezTo>
                  <a:pt x="2662635" y="2851188"/>
                  <a:pt x="2040267" y="3029159"/>
                  <a:pt x="2099485" y="3066653"/>
                </a:cubicBezTo>
                <a:cubicBezTo>
                  <a:pt x="2276558" y="3179139"/>
                  <a:pt x="2869897" y="3385098"/>
                  <a:pt x="1807460" y="3454808"/>
                </a:cubicBezTo>
                <a:cubicBezTo>
                  <a:pt x="1841132" y="3495472"/>
                  <a:pt x="1934024" y="3469596"/>
                  <a:pt x="1921251" y="3540889"/>
                </a:cubicBezTo>
                <a:cubicBezTo>
                  <a:pt x="1780173" y="3579440"/>
                  <a:pt x="1617035" y="3577328"/>
                  <a:pt x="1453313" y="3637002"/>
                </a:cubicBezTo>
                <a:cubicBezTo>
                  <a:pt x="1527047" y="3680307"/>
                  <a:pt x="1611808" y="3653902"/>
                  <a:pt x="1686122" y="3667634"/>
                </a:cubicBezTo>
                <a:cubicBezTo>
                  <a:pt x="1644320" y="3722027"/>
                  <a:pt x="1572330" y="3713578"/>
                  <a:pt x="1513692" y="3725196"/>
                </a:cubicBezTo>
                <a:cubicBezTo>
                  <a:pt x="1459700" y="3736286"/>
                  <a:pt x="1345329" y="3830816"/>
                  <a:pt x="1369711" y="3826063"/>
                </a:cubicBezTo>
                <a:cubicBezTo>
                  <a:pt x="1595553" y="3783815"/>
                  <a:pt x="1824877" y="3795434"/>
                  <a:pt x="2051298" y="3754242"/>
                </a:cubicBezTo>
                <a:cubicBezTo>
                  <a:pt x="2126192" y="3740511"/>
                  <a:pt x="2210955" y="3714106"/>
                  <a:pt x="2245207" y="3797018"/>
                </a:cubicBezTo>
                <a:cubicBezTo>
                  <a:pt x="2255659" y="3821310"/>
                  <a:pt x="2248109" y="3829232"/>
                  <a:pt x="2353192" y="3796489"/>
                </a:cubicBezTo>
                <a:cubicBezTo>
                  <a:pt x="2394414" y="3783815"/>
                  <a:pt x="2448988" y="3770085"/>
                  <a:pt x="2490207" y="3801242"/>
                </a:cubicBezTo>
                <a:cubicBezTo>
                  <a:pt x="2464082" y="3840321"/>
                  <a:pt x="2413572" y="3828703"/>
                  <a:pt x="2375835" y="3839794"/>
                </a:cubicBezTo>
                <a:cubicBezTo>
                  <a:pt x="2275978" y="3868311"/>
                  <a:pt x="2619094" y="3977100"/>
                  <a:pt x="2522138" y="4009841"/>
                </a:cubicBezTo>
                <a:cubicBezTo>
                  <a:pt x="2323584" y="4076912"/>
                  <a:pt x="2199343" y="4057372"/>
                  <a:pt x="1998466" y="4130778"/>
                </a:cubicBezTo>
                <a:cubicBezTo>
                  <a:pt x="2066973" y="4129192"/>
                  <a:pt x="2046072" y="4154543"/>
                  <a:pt x="2114580" y="4154543"/>
                </a:cubicBezTo>
                <a:cubicBezTo>
                  <a:pt x="2145350" y="4154543"/>
                  <a:pt x="2177862" y="4160878"/>
                  <a:pt x="2177862" y="4189925"/>
                </a:cubicBezTo>
                <a:cubicBezTo>
                  <a:pt x="2177862" y="4217385"/>
                  <a:pt x="1817330" y="4367895"/>
                  <a:pt x="1868419" y="4382153"/>
                </a:cubicBezTo>
                <a:cubicBezTo>
                  <a:pt x="2007755" y="4420704"/>
                  <a:pt x="2365385" y="4302410"/>
                  <a:pt x="2279460" y="4356805"/>
                </a:cubicBezTo>
                <a:cubicBezTo>
                  <a:pt x="2148834" y="4439716"/>
                  <a:pt x="2129094" y="4456088"/>
                  <a:pt x="2029817" y="4468235"/>
                </a:cubicBezTo>
                <a:cubicBezTo>
                  <a:pt x="1944474" y="4478796"/>
                  <a:pt x="1644320" y="4710633"/>
                  <a:pt x="1560137" y="4730172"/>
                </a:cubicBezTo>
                <a:cubicBezTo>
                  <a:pt x="1485825" y="4747072"/>
                  <a:pt x="1774947" y="4800410"/>
                  <a:pt x="1956664" y="4820477"/>
                </a:cubicBezTo>
                <a:cubicBezTo>
                  <a:pt x="2130256" y="4840017"/>
                  <a:pt x="3101544" y="4789319"/>
                  <a:pt x="3268168" y="4852692"/>
                </a:cubicBezTo>
                <a:cubicBezTo>
                  <a:pt x="3111993" y="4878041"/>
                  <a:pt x="2970336" y="4953030"/>
                  <a:pt x="2807197" y="4939300"/>
                </a:cubicBezTo>
                <a:cubicBezTo>
                  <a:pt x="2773524" y="4936660"/>
                  <a:pt x="2724756" y="4930323"/>
                  <a:pt x="2721272" y="4970458"/>
                </a:cubicBezTo>
                <a:cubicBezTo>
                  <a:pt x="2718369" y="5005313"/>
                  <a:pt x="2788038" y="4981548"/>
                  <a:pt x="2802552" y="5014291"/>
                </a:cubicBezTo>
                <a:cubicBezTo>
                  <a:pt x="2719531" y="5060235"/>
                  <a:pt x="2621415" y="5018515"/>
                  <a:pt x="2537812" y="5053898"/>
                </a:cubicBezTo>
                <a:cubicBezTo>
                  <a:pt x="2491948" y="5099314"/>
                  <a:pt x="2589483" y="5107236"/>
                  <a:pt x="2569744" y="5153182"/>
                </a:cubicBezTo>
                <a:cubicBezTo>
                  <a:pt x="2301522" y="5193845"/>
                  <a:pt x="2252174" y="5268836"/>
                  <a:pt x="1987436" y="5334320"/>
                </a:cubicBezTo>
                <a:cubicBezTo>
                  <a:pt x="1971179" y="5338545"/>
                  <a:pt x="1958407" y="5352274"/>
                  <a:pt x="1972921" y="5382376"/>
                </a:cubicBezTo>
                <a:cubicBezTo>
                  <a:pt x="2087874" y="5396107"/>
                  <a:pt x="2215599" y="5373399"/>
                  <a:pt x="2341001" y="5360725"/>
                </a:cubicBezTo>
                <a:cubicBezTo>
                  <a:pt x="2537812" y="5340129"/>
                  <a:pt x="2533748" y="5339072"/>
                  <a:pt x="2710822" y="5418816"/>
                </a:cubicBezTo>
                <a:cubicBezTo>
                  <a:pt x="2743914" y="5433602"/>
                  <a:pt x="2801390" y="5438355"/>
                  <a:pt x="2833903" y="5413007"/>
                </a:cubicBezTo>
                <a:cubicBezTo>
                  <a:pt x="2896604" y="5364422"/>
                  <a:pt x="2950016" y="5368646"/>
                  <a:pt x="3011556" y="5399276"/>
                </a:cubicBezTo>
                <a:cubicBezTo>
                  <a:pt x="3077160" y="5432547"/>
                  <a:pt x="3171793" y="5391882"/>
                  <a:pt x="3254233" y="5439412"/>
                </a:cubicBezTo>
                <a:cubicBezTo>
                  <a:pt x="3099802" y="5473739"/>
                  <a:pt x="2957563" y="5473739"/>
                  <a:pt x="2792101" y="5471625"/>
                </a:cubicBezTo>
                <a:cubicBezTo>
                  <a:pt x="2846095" y="5537639"/>
                  <a:pt x="2914601" y="5536582"/>
                  <a:pt x="2977303" y="5539751"/>
                </a:cubicBezTo>
                <a:cubicBezTo>
                  <a:pt x="3214174" y="5551898"/>
                  <a:pt x="3601411" y="5660686"/>
                  <a:pt x="3656566" y="5678642"/>
                </a:cubicBezTo>
                <a:cubicBezTo>
                  <a:pt x="4280675" y="5879847"/>
                  <a:pt x="4178497" y="5898332"/>
                  <a:pt x="4858340" y="5969625"/>
                </a:cubicBezTo>
                <a:cubicBezTo>
                  <a:pt x="5261253" y="6011873"/>
                  <a:pt x="4887368" y="6032469"/>
                  <a:pt x="5296668" y="6043559"/>
                </a:cubicBezTo>
                <a:cubicBezTo>
                  <a:pt x="5349500" y="6045143"/>
                  <a:pt x="5402911" y="6044087"/>
                  <a:pt x="5456323" y="6042502"/>
                </a:cubicBezTo>
                <a:cubicBezTo>
                  <a:pt x="5368077" y="6073134"/>
                  <a:pt x="5267058" y="6100066"/>
                  <a:pt x="5267058" y="6100066"/>
                </a:cubicBezTo>
                <a:cubicBezTo>
                  <a:pt x="5267058" y="6100066"/>
                  <a:pt x="5318728" y="6208854"/>
                  <a:pt x="7095266" y="6287541"/>
                </a:cubicBezTo>
                <a:cubicBezTo>
                  <a:pt x="7422124" y="6302329"/>
                  <a:pt x="9563254" y="6024548"/>
                  <a:pt x="9707235" y="5994446"/>
                </a:cubicBezTo>
                <a:cubicBezTo>
                  <a:pt x="9844249" y="5966984"/>
                  <a:pt x="10002164" y="5671247"/>
                  <a:pt x="10083442" y="5678642"/>
                </a:cubicBezTo>
                <a:cubicBezTo>
                  <a:pt x="10103183" y="5653293"/>
                  <a:pt x="10283158" y="5139979"/>
                  <a:pt x="10338892" y="4650957"/>
                </a:cubicBezTo>
                <a:cubicBezTo>
                  <a:pt x="10448618" y="4580718"/>
                  <a:pt x="10551960" y="4503088"/>
                  <a:pt x="10628013" y="4411198"/>
                </a:cubicBezTo>
                <a:cubicBezTo>
                  <a:pt x="10675040" y="4354692"/>
                  <a:pt x="10718003" y="4298185"/>
                  <a:pt x="10802766" y="4258050"/>
                </a:cubicBezTo>
                <a:cubicBezTo>
                  <a:pt x="10755739" y="4203128"/>
                  <a:pt x="10675040" y="4190453"/>
                  <a:pt x="10614662" y="4150318"/>
                </a:cubicBezTo>
                <a:cubicBezTo>
                  <a:pt x="10610017" y="4117046"/>
                  <a:pt x="10705811" y="4127081"/>
                  <a:pt x="10681427" y="4054203"/>
                </a:cubicBezTo>
                <a:cubicBezTo>
                  <a:pt x="10648335" y="3957032"/>
                  <a:pt x="10684328" y="3846131"/>
                  <a:pt x="10520029" y="3804411"/>
                </a:cubicBezTo>
                <a:cubicBezTo>
                  <a:pt x="10476485" y="3709881"/>
                  <a:pt x="10464294" y="3558845"/>
                  <a:pt x="10568798" y="3466426"/>
                </a:cubicBezTo>
                <a:cubicBezTo>
                  <a:pt x="10724388" y="3328592"/>
                  <a:pt x="10699424" y="3240927"/>
                  <a:pt x="10499709" y="3166465"/>
                </a:cubicBezTo>
                <a:cubicBezTo>
                  <a:pt x="10474164" y="3156958"/>
                  <a:pt x="10501452" y="2570768"/>
                  <a:pt x="10489840" y="2546475"/>
                </a:cubicBezTo>
                <a:cubicBezTo>
                  <a:pt x="10508418" y="2513205"/>
                  <a:pt x="10551960" y="2521126"/>
                  <a:pt x="10584471" y="2512148"/>
                </a:cubicBezTo>
                <a:cubicBezTo>
                  <a:pt x="10726711" y="2474125"/>
                  <a:pt x="10731357" y="2474125"/>
                  <a:pt x="10695942" y="2358471"/>
                </a:cubicBezTo>
                <a:cubicBezTo>
                  <a:pt x="10685490" y="2323616"/>
                  <a:pt x="10709874" y="2309357"/>
                  <a:pt x="10732516" y="2287706"/>
                </a:cubicBezTo>
                <a:cubicBezTo>
                  <a:pt x="10817280" y="2206905"/>
                  <a:pt x="10817860" y="2205850"/>
                  <a:pt x="10731357" y="2137725"/>
                </a:cubicBezTo>
                <a:cubicBezTo>
                  <a:pt x="10706391" y="2118185"/>
                  <a:pt x="10689555" y="2097061"/>
                  <a:pt x="10678525" y="2070656"/>
                </a:cubicBezTo>
                <a:cubicBezTo>
                  <a:pt x="10658203" y="2022599"/>
                  <a:pt x="10658784" y="1982463"/>
                  <a:pt x="10735999" y="1956587"/>
                </a:cubicBezTo>
                <a:cubicBezTo>
                  <a:pt x="10789993" y="1938104"/>
                  <a:pt x="10820762" y="1916978"/>
                  <a:pt x="10824246" y="1862584"/>
                </a:cubicBezTo>
                <a:cubicBezTo>
                  <a:pt x="10826570" y="1817166"/>
                  <a:pt x="10832955" y="1787594"/>
                  <a:pt x="10773156" y="1768054"/>
                </a:cubicBezTo>
                <a:cubicBezTo>
                  <a:pt x="10724969" y="1752211"/>
                  <a:pt x="10711036" y="1718412"/>
                  <a:pt x="10716261" y="1678278"/>
                </a:cubicBezTo>
                <a:cubicBezTo>
                  <a:pt x="10728452" y="1580050"/>
                  <a:pt x="10662849" y="1522487"/>
                  <a:pt x="10554864" y="1477599"/>
                </a:cubicBezTo>
                <a:cubicBezTo>
                  <a:pt x="10452101" y="1434822"/>
                  <a:pt x="10362116" y="1377259"/>
                  <a:pt x="10267483" y="1324977"/>
                </a:cubicBezTo>
                <a:cubicBezTo>
                  <a:pt x="10162399" y="1266887"/>
                  <a:pt x="10040481" y="1232031"/>
                  <a:pt x="9913337" y="1202458"/>
                </a:cubicBezTo>
                <a:cubicBezTo>
                  <a:pt x="9936561" y="1160210"/>
                  <a:pt x="10016678" y="1183974"/>
                  <a:pt x="10024805" y="1124827"/>
                </a:cubicBezTo>
                <a:cubicBezTo>
                  <a:pt x="9826251" y="1074658"/>
                  <a:pt x="9636408" y="999139"/>
                  <a:pt x="9411726" y="980655"/>
                </a:cubicBezTo>
                <a:cubicBezTo>
                  <a:pt x="9593444" y="990161"/>
                  <a:pt x="9758326" y="922036"/>
                  <a:pt x="9930753" y="901968"/>
                </a:cubicBezTo>
                <a:cubicBezTo>
                  <a:pt x="9947008" y="868698"/>
                  <a:pt x="9909273" y="877147"/>
                  <a:pt x="9894178" y="871339"/>
                </a:cubicBezTo>
                <a:cubicBezTo>
                  <a:pt x="9879083" y="865001"/>
                  <a:pt x="9860506" y="862889"/>
                  <a:pt x="9858182" y="839125"/>
                </a:cubicBezTo>
                <a:cubicBezTo>
                  <a:pt x="9941205" y="804798"/>
                  <a:pt x="10045126" y="827506"/>
                  <a:pt x="10131050" y="792652"/>
                </a:cubicBezTo>
                <a:cubicBezTo>
                  <a:pt x="10111891" y="741954"/>
                  <a:pt x="10037578" y="772583"/>
                  <a:pt x="10006808" y="731920"/>
                </a:cubicBezTo>
                <a:cubicBezTo>
                  <a:pt x="10086927" y="724526"/>
                  <a:pt x="10161239" y="721357"/>
                  <a:pt x="10233809" y="710268"/>
                </a:cubicBezTo>
                <a:cubicBezTo>
                  <a:pt x="10290705" y="701818"/>
                  <a:pt x="10306380" y="658513"/>
                  <a:pt x="10267483" y="628940"/>
                </a:cubicBezTo>
                <a:cubicBezTo>
                  <a:pt x="10232648" y="602536"/>
                  <a:pt x="10181559" y="600422"/>
                  <a:pt x="10136275" y="589333"/>
                </a:cubicBezTo>
                <a:cubicBezTo>
                  <a:pt x="9813479" y="512230"/>
                  <a:pt x="9474428" y="487409"/>
                  <a:pt x="9131312" y="480544"/>
                </a:cubicBezTo>
                <a:cubicBezTo>
                  <a:pt x="8580936" y="469453"/>
                  <a:pt x="8028817" y="469982"/>
                  <a:pt x="7479600" y="454667"/>
                </a:cubicBezTo>
                <a:cubicBezTo>
                  <a:pt x="7227489" y="447934"/>
                  <a:pt x="6976357" y="436744"/>
                  <a:pt x="6724001" y="434021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Content Placeholder 7" descr="A close-up of a sign&#10;&#10;Description automatically generated">
            <a:extLst>
              <a:ext uri="{FF2B5EF4-FFF2-40B4-BE49-F238E27FC236}">
                <a16:creationId xmlns:a16="http://schemas.microsoft.com/office/drawing/2014/main" id="{A876AFFD-476C-34F6-45E7-6EC0FEB88A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5008" y="638148"/>
            <a:ext cx="6193603" cy="1250589"/>
          </a:xfrm>
          <a:prstGeom prst="rect">
            <a:avLst/>
          </a:prstGeom>
        </p:spPr>
      </p:pic>
      <p:pic>
        <p:nvPicPr>
          <p:cNvPr id="9" name="Content Placeholder 8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A645B1DC-2915-BB5F-FB16-7015D1FF1F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5687" y="2055692"/>
            <a:ext cx="5742024" cy="3150590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115B9D-CC84-ADCD-C57F-C173CCAB39BD}"/>
              </a:ext>
            </a:extLst>
          </p:cNvPr>
          <p:cNvSpPr>
            <a:spLocks/>
          </p:cNvSpPr>
          <p:nvPr/>
        </p:nvSpPr>
        <p:spPr>
          <a:xfrm>
            <a:off x="8704112" y="5130884"/>
            <a:ext cx="629346" cy="232686"/>
          </a:xfrm>
          <a:prstGeom prst="rect">
            <a:avLst/>
          </a:prstGeom>
        </p:spPr>
        <p:txBody>
          <a:bodyPr/>
          <a:lstStyle/>
          <a:p>
            <a:pPr defTabSz="576072">
              <a:spcAft>
                <a:spcPts val="600"/>
              </a:spcAft>
            </a:pPr>
            <a:fld id="{A49DFD55-3C28-40EF-9E31-A92D2E4017FF}" type="slidenum">
              <a:rPr lang="en-US" sz="1134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pPr defTabSz="576072">
                <a:spcAft>
                  <a:spcPts val="600"/>
                </a:spcAft>
              </a:pPr>
              <a:t>28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975806-4238-23C1-4134-DAC8DDCE9964}"/>
              </a:ext>
            </a:extLst>
          </p:cNvPr>
          <p:cNvSpPr txBox="1"/>
          <p:nvPr/>
        </p:nvSpPr>
        <p:spPr>
          <a:xfrm>
            <a:off x="228839" y="5629986"/>
            <a:ext cx="563658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/>
              <a:t>The complexity of bubble sort is O(n</a:t>
            </a:r>
            <a:r>
              <a:rPr lang="en-US" sz="900"/>
              <a:t>2</a:t>
            </a:r>
            <a:r>
              <a:rPr lang="en-US" sz="2400"/>
              <a:t>). </a:t>
            </a:r>
          </a:p>
        </p:txBody>
      </p:sp>
    </p:spTree>
    <p:extLst>
      <p:ext uri="{BB962C8B-B14F-4D97-AF65-F5344CB8AC3E}">
        <p14:creationId xmlns:p14="http://schemas.microsoft.com/office/powerpoint/2010/main" val="35619706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3C54F4CE-85F0-46ED-80DA-9518C9251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DADD1FCA-8ACB-4958-81DD-4CDD6D3E1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802086" cy="6858000"/>
          </a:xfrm>
          <a:custGeom>
            <a:avLst/>
            <a:gdLst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9647 w 5734864"/>
              <a:gd name="connsiteY33" fmla="*/ 1936120 h 6858000"/>
              <a:gd name="connsiteX34" fmla="*/ 714660 w 5734864"/>
              <a:gd name="connsiteY34" fmla="*/ 1982709 h 6858000"/>
              <a:gd name="connsiteX35" fmla="*/ 710759 w 5734864"/>
              <a:gd name="connsiteY35" fmla="*/ 2013010 h 6858000"/>
              <a:gd name="connsiteX36" fmla="*/ 697927 w 5734864"/>
              <a:gd name="connsiteY36" fmla="*/ 2069833 h 6858000"/>
              <a:gd name="connsiteX37" fmla="*/ 693594 w 5734864"/>
              <a:gd name="connsiteY37" fmla="*/ 2103731 h 6858000"/>
              <a:gd name="connsiteX38" fmla="*/ 691109 w 5734864"/>
              <a:gd name="connsiteY38" fmla="*/ 2124027 h 6858000"/>
              <a:gd name="connsiteX39" fmla="*/ 676593 w 5734864"/>
              <a:gd name="connsiteY39" fmla="*/ 2176182 h 6858000"/>
              <a:gd name="connsiteX40" fmla="*/ 633227 w 5734864"/>
              <a:gd name="connsiteY40" fmla="*/ 2258036 h 6858000"/>
              <a:gd name="connsiteX41" fmla="*/ 625564 w 5734864"/>
              <a:gd name="connsiteY41" fmla="*/ 2284567 h 6858000"/>
              <a:gd name="connsiteX42" fmla="*/ 627074 w 5734864"/>
              <a:gd name="connsiteY42" fmla="*/ 2289605 h 6858000"/>
              <a:gd name="connsiteX43" fmla="*/ 614574 w 5734864"/>
              <a:gd name="connsiteY43" fmla="*/ 2308717 h 6858000"/>
              <a:gd name="connsiteX44" fmla="*/ 606890 w 5734864"/>
              <a:gd name="connsiteY44" fmla="*/ 2320662 h 6858000"/>
              <a:gd name="connsiteX45" fmla="*/ 605558 w 5734864"/>
              <a:gd name="connsiteY45" fmla="*/ 2327897 h 6858000"/>
              <a:gd name="connsiteX46" fmla="*/ 602202 w 5734864"/>
              <a:gd name="connsiteY46" fmla="*/ 2357749 h 6858000"/>
              <a:gd name="connsiteX47" fmla="*/ 600213 w 5734864"/>
              <a:gd name="connsiteY47" fmla="*/ 2364905 h 6858000"/>
              <a:gd name="connsiteX48" fmla="*/ 597160 w 5734864"/>
              <a:gd name="connsiteY48" fmla="*/ 2388351 h 6858000"/>
              <a:gd name="connsiteX49" fmla="*/ 597982 w 5734864"/>
              <a:gd name="connsiteY49" fmla="*/ 2402296 h 6858000"/>
              <a:gd name="connsiteX50" fmla="*/ 593150 w 5734864"/>
              <a:gd name="connsiteY50" fmla="*/ 2420015 h 6858000"/>
              <a:gd name="connsiteX51" fmla="*/ 592833 w 5734864"/>
              <a:gd name="connsiteY51" fmla="*/ 2422749 h 6858000"/>
              <a:gd name="connsiteX52" fmla="*/ 594479 w 5734864"/>
              <a:gd name="connsiteY52" fmla="*/ 2426002 h 6858000"/>
              <a:gd name="connsiteX53" fmla="*/ 591963 w 5734864"/>
              <a:gd name="connsiteY53" fmla="*/ 2431950 h 6858000"/>
              <a:gd name="connsiteX54" fmla="*/ 591544 w 5734864"/>
              <a:gd name="connsiteY54" fmla="*/ 2433897 h 6858000"/>
              <a:gd name="connsiteX55" fmla="*/ 589519 w 5734864"/>
              <a:gd name="connsiteY55" fmla="*/ 2451398 h 6858000"/>
              <a:gd name="connsiteX56" fmla="*/ 590037 w 5734864"/>
              <a:gd name="connsiteY56" fmla="*/ 2455536 h 6858000"/>
              <a:gd name="connsiteX57" fmla="*/ 588179 w 5734864"/>
              <a:gd name="connsiteY57" fmla="*/ 2462981 h 6858000"/>
              <a:gd name="connsiteX58" fmla="*/ 583434 w 5734864"/>
              <a:gd name="connsiteY58" fmla="*/ 2503991 h 6858000"/>
              <a:gd name="connsiteX59" fmla="*/ 567942 w 5734864"/>
              <a:gd name="connsiteY59" fmla="*/ 2652936 h 6858000"/>
              <a:gd name="connsiteX60" fmla="*/ 573869 w 5734864"/>
              <a:gd name="connsiteY60" fmla="*/ 2670188 h 6858000"/>
              <a:gd name="connsiteX61" fmla="*/ 575243 w 5734864"/>
              <a:gd name="connsiteY61" fmla="*/ 2688114 h 6858000"/>
              <a:gd name="connsiteX62" fmla="*/ 573824 w 5734864"/>
              <a:gd name="connsiteY62" fmla="*/ 2689856 h 6858000"/>
              <a:gd name="connsiteX63" fmla="*/ 570699 w 5734864"/>
              <a:gd name="connsiteY63" fmla="*/ 2709353 h 6858000"/>
              <a:gd name="connsiteX64" fmla="*/ 573192 w 5734864"/>
              <a:gd name="connsiteY64" fmla="*/ 2714527 h 6858000"/>
              <a:gd name="connsiteX65" fmla="*/ 572044 w 5734864"/>
              <a:gd name="connsiteY65" fmla="*/ 2728187 h 6858000"/>
              <a:gd name="connsiteX66" fmla="*/ 572465 w 5734864"/>
              <a:gd name="connsiteY66" fmla="*/ 2755863 h 6858000"/>
              <a:gd name="connsiteX67" fmla="*/ 570028 w 5734864"/>
              <a:gd name="connsiteY67" fmla="*/ 2760324 h 6858000"/>
              <a:gd name="connsiteX68" fmla="*/ 566748 w 5734864"/>
              <a:gd name="connsiteY68" fmla="*/ 2800948 h 6858000"/>
              <a:gd name="connsiteX69" fmla="*/ 565509 w 5734864"/>
              <a:gd name="connsiteY69" fmla="*/ 2801167 h 6858000"/>
              <a:gd name="connsiteX70" fmla="*/ 559367 w 5734864"/>
              <a:gd name="connsiteY70" fmla="*/ 2811129 h 6858000"/>
              <a:gd name="connsiteX71" fmla="*/ 550354 w 5734864"/>
              <a:gd name="connsiteY71" fmla="*/ 2830949 h 6858000"/>
              <a:gd name="connsiteX72" fmla="*/ 514795 w 5734864"/>
              <a:gd name="connsiteY72" fmla="*/ 2872433 h 6858000"/>
              <a:gd name="connsiteX73" fmla="*/ 509875 w 5734864"/>
              <a:gd name="connsiteY73" fmla="*/ 2923099 h 6858000"/>
              <a:gd name="connsiteX74" fmla="*/ 509577 w 5734864"/>
              <a:gd name="connsiteY74" fmla="*/ 2923197 h 6858000"/>
              <a:gd name="connsiteX75" fmla="*/ 507597 w 5734864"/>
              <a:gd name="connsiteY75" fmla="*/ 2931868 h 6858000"/>
              <a:gd name="connsiteX76" fmla="*/ 507379 w 5734864"/>
              <a:gd name="connsiteY76" fmla="*/ 2938322 h 6858000"/>
              <a:gd name="connsiteX77" fmla="*/ 504725 w 5734864"/>
              <a:gd name="connsiteY77" fmla="*/ 2954519 h 6858000"/>
              <a:gd name="connsiteX78" fmla="*/ 502018 w 5734864"/>
              <a:gd name="connsiteY78" fmla="*/ 2959643 h 6858000"/>
              <a:gd name="connsiteX79" fmla="*/ 498360 w 5734864"/>
              <a:gd name="connsiteY79" fmla="*/ 2961019 h 6858000"/>
              <a:gd name="connsiteX80" fmla="*/ 498483 w 5734864"/>
              <a:gd name="connsiteY80" fmla="*/ 2962590 h 6858000"/>
              <a:gd name="connsiteX81" fmla="*/ 484403 w 5734864"/>
              <a:gd name="connsiteY81" fmla="*/ 2990538 h 6858000"/>
              <a:gd name="connsiteX82" fmla="*/ 463075 w 5734864"/>
              <a:gd name="connsiteY82" fmla="*/ 3055956 h 6858000"/>
              <a:gd name="connsiteX83" fmla="*/ 455013 w 5734864"/>
              <a:gd name="connsiteY83" fmla="*/ 3094482 h 6858000"/>
              <a:gd name="connsiteX84" fmla="*/ 428391 w 5734864"/>
              <a:gd name="connsiteY84" fmla="*/ 3198850 h 6858000"/>
              <a:gd name="connsiteX85" fmla="*/ 401440 w 5734864"/>
              <a:gd name="connsiteY85" fmla="*/ 3307560 h 6858000"/>
              <a:gd name="connsiteX86" fmla="*/ 386076 w 5734864"/>
              <a:gd name="connsiteY86" fmla="*/ 3373943 h 6858000"/>
              <a:gd name="connsiteX87" fmla="*/ 374726 w 5734864"/>
              <a:gd name="connsiteY87" fmla="*/ 3381364 h 6858000"/>
              <a:gd name="connsiteX88" fmla="*/ 369145 w 5734864"/>
              <a:gd name="connsiteY88" fmla="*/ 3383729 h 6858000"/>
              <a:gd name="connsiteX89" fmla="*/ 364294 w 5734864"/>
              <a:gd name="connsiteY89" fmla="*/ 3414159 h 6858000"/>
              <a:gd name="connsiteX90" fmla="*/ 366450 w 5734864"/>
              <a:gd name="connsiteY90" fmla="*/ 3436925 h 6858000"/>
              <a:gd name="connsiteX91" fmla="*/ 351743 w 5734864"/>
              <a:gd name="connsiteY91" fmla="*/ 3521619 h 6858000"/>
              <a:gd name="connsiteX92" fmla="*/ 345784 w 5734864"/>
              <a:gd name="connsiteY92" fmla="*/ 3603757 h 6858000"/>
              <a:gd name="connsiteX93" fmla="*/ 344198 w 5734864"/>
              <a:gd name="connsiteY93" fmla="*/ 3652424 h 6858000"/>
              <a:gd name="connsiteX94" fmla="*/ 352450 w 5734864"/>
              <a:gd name="connsiteY94" fmla="*/ 3665222 h 6858000"/>
              <a:gd name="connsiteX95" fmla="*/ 342621 w 5734864"/>
              <a:gd name="connsiteY95" fmla="*/ 3700804 h 6858000"/>
              <a:gd name="connsiteX96" fmla="*/ 341514 w 5734864"/>
              <a:gd name="connsiteY96" fmla="*/ 3734774 h 6858000"/>
              <a:gd name="connsiteX97" fmla="*/ 340607 w 5734864"/>
              <a:gd name="connsiteY97" fmla="*/ 3785153 h 6858000"/>
              <a:gd name="connsiteX98" fmla="*/ 340707 w 5734864"/>
              <a:gd name="connsiteY98" fmla="*/ 3788177 h 6858000"/>
              <a:gd name="connsiteX99" fmla="*/ 340361 w 5734864"/>
              <a:gd name="connsiteY99" fmla="*/ 3798803 h 6858000"/>
              <a:gd name="connsiteX100" fmla="*/ 339642 w 5734864"/>
              <a:gd name="connsiteY100" fmla="*/ 3838750 h 6858000"/>
              <a:gd name="connsiteX101" fmla="*/ 360295 w 5734864"/>
              <a:gd name="connsiteY101" fmla="*/ 4015196 h 6858000"/>
              <a:gd name="connsiteX102" fmla="*/ 339043 w 5734864"/>
              <a:gd name="connsiteY102" fmla="*/ 4052778 h 6858000"/>
              <a:gd name="connsiteX103" fmla="*/ 339343 w 5734864"/>
              <a:gd name="connsiteY103" fmla="*/ 4096257 h 6858000"/>
              <a:gd name="connsiteX104" fmla="*/ 340786 w 5734864"/>
              <a:gd name="connsiteY104" fmla="*/ 4321136 h 6858000"/>
              <a:gd name="connsiteX105" fmla="*/ 343158 w 5734864"/>
              <a:gd name="connsiteY105" fmla="*/ 4429174 h 6858000"/>
              <a:gd name="connsiteX106" fmla="*/ 334599 w 5734864"/>
              <a:gd name="connsiteY106" fmla="*/ 4449938 h 6858000"/>
              <a:gd name="connsiteX107" fmla="*/ 332890 w 5734864"/>
              <a:gd name="connsiteY107" fmla="*/ 4453515 h 6858000"/>
              <a:gd name="connsiteX108" fmla="*/ 331105 w 5734864"/>
              <a:gd name="connsiteY108" fmla="*/ 4467941 h 6858000"/>
              <a:gd name="connsiteX109" fmla="*/ 324289 w 5734864"/>
              <a:gd name="connsiteY109" fmla="*/ 4471861 h 6858000"/>
              <a:gd name="connsiteX110" fmla="*/ 317079 w 5734864"/>
              <a:gd name="connsiteY110" fmla="*/ 4493468 h 6858000"/>
              <a:gd name="connsiteX111" fmla="*/ 315557 w 5734864"/>
              <a:gd name="connsiteY111" fmla="*/ 4520067 h 6858000"/>
              <a:gd name="connsiteX112" fmla="*/ 315240 w 5734864"/>
              <a:gd name="connsiteY112" fmla="*/ 4536872 h 6858000"/>
              <a:gd name="connsiteX113" fmla="*/ 316200 w 5734864"/>
              <a:gd name="connsiteY113" fmla="*/ 4538297 h 6858000"/>
              <a:gd name="connsiteX114" fmla="*/ 317507 w 5734864"/>
              <a:gd name="connsiteY114" fmla="*/ 4547582 h 6858000"/>
              <a:gd name="connsiteX115" fmla="*/ 323078 w 5734864"/>
              <a:gd name="connsiteY115" fmla="*/ 4592102 h 6858000"/>
              <a:gd name="connsiteX116" fmla="*/ 328722 w 5734864"/>
              <a:gd name="connsiteY116" fmla="*/ 4667914 h 6858000"/>
              <a:gd name="connsiteX117" fmla="*/ 335597 w 5734864"/>
              <a:gd name="connsiteY117" fmla="*/ 4695035 h 6858000"/>
              <a:gd name="connsiteX118" fmla="*/ 339485 w 5734864"/>
              <a:gd name="connsiteY118" fmla="*/ 4695979 h 6858000"/>
              <a:gd name="connsiteX119" fmla="*/ 341089 w 5734864"/>
              <a:gd name="connsiteY119" fmla="*/ 4704268 h 6858000"/>
              <a:gd name="connsiteX120" fmla="*/ 342177 w 5734864"/>
              <a:gd name="connsiteY120" fmla="*/ 4706060 h 6858000"/>
              <a:gd name="connsiteX121" fmla="*/ 347751 w 5734864"/>
              <a:gd name="connsiteY121" fmla="*/ 4716754 h 6858000"/>
              <a:gd name="connsiteX122" fmla="*/ 344125 w 5734864"/>
              <a:gd name="connsiteY122" fmla="*/ 4764669 h 6858000"/>
              <a:gd name="connsiteX123" fmla="*/ 340188 w 5734864"/>
              <a:gd name="connsiteY123" fmla="*/ 4779386 h 6858000"/>
              <a:gd name="connsiteX124" fmla="*/ 335146 w 5734864"/>
              <a:gd name="connsiteY124" fmla="*/ 4787491 h 6858000"/>
              <a:gd name="connsiteX125" fmla="*/ 319124 w 5734864"/>
              <a:gd name="connsiteY125" fmla="*/ 4843514 h 6858000"/>
              <a:gd name="connsiteX126" fmla="*/ 305956 w 5734864"/>
              <a:gd name="connsiteY126" fmla="*/ 4881505 h 6858000"/>
              <a:gd name="connsiteX127" fmla="*/ 301062 w 5734864"/>
              <a:gd name="connsiteY127" fmla="*/ 4889332 h 6858000"/>
              <a:gd name="connsiteX128" fmla="*/ 302141 w 5734864"/>
              <a:gd name="connsiteY128" fmla="*/ 4899400 h 6858000"/>
              <a:gd name="connsiteX129" fmla="*/ 304424 w 5734864"/>
              <a:gd name="connsiteY129" fmla="*/ 4902664 h 6858000"/>
              <a:gd name="connsiteX130" fmla="*/ 293123 w 5734864"/>
              <a:gd name="connsiteY130" fmla="*/ 4932769 h 6858000"/>
              <a:gd name="connsiteX131" fmla="*/ 292275 w 5734864"/>
              <a:gd name="connsiteY131" fmla="*/ 4936482 h 6858000"/>
              <a:gd name="connsiteX132" fmla="*/ 288304 w 5734864"/>
              <a:gd name="connsiteY132" fmla="*/ 4962325 h 6858000"/>
              <a:gd name="connsiteX133" fmla="*/ 287420 w 5734864"/>
              <a:gd name="connsiteY133" fmla="*/ 5042193 h 6858000"/>
              <a:gd name="connsiteX134" fmla="*/ 287020 w 5734864"/>
              <a:gd name="connsiteY134" fmla="*/ 5065655 h 6858000"/>
              <a:gd name="connsiteX135" fmla="*/ 288488 w 5734864"/>
              <a:gd name="connsiteY135" fmla="*/ 5082216 h 6858000"/>
              <a:gd name="connsiteX136" fmla="*/ 282763 w 5734864"/>
              <a:gd name="connsiteY136" fmla="*/ 5127114 h 6858000"/>
              <a:gd name="connsiteX137" fmla="*/ 269316 w 5734864"/>
              <a:gd name="connsiteY137" fmla="*/ 5202682 h 6858000"/>
              <a:gd name="connsiteX138" fmla="*/ 269174 w 5734864"/>
              <a:gd name="connsiteY138" fmla="*/ 5230835 h 6858000"/>
              <a:gd name="connsiteX139" fmla="*/ 272679 w 5734864"/>
              <a:gd name="connsiteY139" fmla="*/ 5232660 h 6858000"/>
              <a:gd name="connsiteX140" fmla="*/ 272160 w 5734864"/>
              <a:gd name="connsiteY140" fmla="*/ 5241150 h 6858000"/>
              <a:gd name="connsiteX141" fmla="*/ 272760 w 5734864"/>
              <a:gd name="connsiteY141" fmla="*/ 5243156 h 6858000"/>
              <a:gd name="connsiteX142" fmla="*/ 275462 w 5734864"/>
              <a:gd name="connsiteY142" fmla="*/ 5254919 h 6858000"/>
              <a:gd name="connsiteX143" fmla="*/ 262897 w 5734864"/>
              <a:gd name="connsiteY143" fmla="*/ 5286259 h 6858000"/>
              <a:gd name="connsiteX144" fmla="*/ 252761 w 5734864"/>
              <a:gd name="connsiteY144" fmla="*/ 5357801 h 6858000"/>
              <a:gd name="connsiteX145" fmla="*/ 242360 w 5734864"/>
              <a:gd name="connsiteY145" fmla="*/ 5460080 h 6858000"/>
              <a:gd name="connsiteX146" fmla="*/ 229880 w 5734864"/>
              <a:gd name="connsiteY146" fmla="*/ 5539714 h 6858000"/>
              <a:gd name="connsiteX147" fmla="*/ 204283 w 5734864"/>
              <a:gd name="connsiteY147" fmla="*/ 5639080 h 6858000"/>
              <a:gd name="connsiteX148" fmla="*/ 198948 w 5734864"/>
              <a:gd name="connsiteY148" fmla="*/ 5710958 h 6858000"/>
              <a:gd name="connsiteX149" fmla="*/ 192367 w 5734864"/>
              <a:gd name="connsiteY149" fmla="*/ 5719859 h 6858000"/>
              <a:gd name="connsiteX150" fmla="*/ 188035 w 5734864"/>
              <a:gd name="connsiteY150" fmla="*/ 5729935 h 6858000"/>
              <a:gd name="connsiteX151" fmla="*/ 188428 w 5734864"/>
              <a:gd name="connsiteY151" fmla="*/ 5731182 h 6858000"/>
              <a:gd name="connsiteX152" fmla="*/ 181635 w 5734864"/>
              <a:gd name="connsiteY152" fmla="*/ 5753538 h 6858000"/>
              <a:gd name="connsiteX153" fmla="*/ 169744 w 5734864"/>
              <a:gd name="connsiteY153" fmla="*/ 5796307 h 6858000"/>
              <a:gd name="connsiteX154" fmla="*/ 170351 w 5734864"/>
              <a:gd name="connsiteY154" fmla="*/ 5796644 h 6858000"/>
              <a:gd name="connsiteX155" fmla="*/ 171559 w 5734864"/>
              <a:gd name="connsiteY155" fmla="*/ 5803435 h 6858000"/>
              <a:gd name="connsiteX156" fmla="*/ 172284 w 5734864"/>
              <a:gd name="connsiteY156" fmla="*/ 5816391 h 6858000"/>
              <a:gd name="connsiteX157" fmla="*/ 182542 w 5734864"/>
              <a:gd name="connsiteY157" fmla="*/ 5846382 h 6858000"/>
              <a:gd name="connsiteX158" fmla="*/ 175877 w 5734864"/>
              <a:gd name="connsiteY158" fmla="*/ 5871336 h 6858000"/>
              <a:gd name="connsiteX159" fmla="*/ 174910 w 5734864"/>
              <a:gd name="connsiteY159" fmla="*/ 5876376 h 6858000"/>
              <a:gd name="connsiteX160" fmla="*/ 175047 w 5734864"/>
              <a:gd name="connsiteY160" fmla="*/ 5876483 h 6858000"/>
              <a:gd name="connsiteX161" fmla="*/ 174335 w 5734864"/>
              <a:gd name="connsiteY161" fmla="*/ 5881814 h 6858000"/>
              <a:gd name="connsiteX162" fmla="*/ 171273 w 5734864"/>
              <a:gd name="connsiteY162" fmla="*/ 5895339 h 6858000"/>
              <a:gd name="connsiteX163" fmla="*/ 171658 w 5734864"/>
              <a:gd name="connsiteY163" fmla="*/ 5898749 h 6858000"/>
              <a:gd name="connsiteX164" fmla="*/ 174658 w 5734864"/>
              <a:gd name="connsiteY164" fmla="*/ 5919558 h 6858000"/>
              <a:gd name="connsiteX165" fmla="*/ 169099 w 5734864"/>
              <a:gd name="connsiteY165" fmla="*/ 5984417 h 6858000"/>
              <a:gd name="connsiteX166" fmla="*/ 162007 w 5734864"/>
              <a:gd name="connsiteY166" fmla="*/ 6049043 h 6858000"/>
              <a:gd name="connsiteX167" fmla="*/ 156875 w 5734864"/>
              <a:gd name="connsiteY167" fmla="*/ 6114000 h 6858000"/>
              <a:gd name="connsiteX168" fmla="*/ 165441 w 5734864"/>
              <a:gd name="connsiteY168" fmla="*/ 6146938 h 6858000"/>
              <a:gd name="connsiteX169" fmla="*/ 165177 w 5734864"/>
              <a:gd name="connsiteY169" fmla="*/ 6150658 h 6858000"/>
              <a:gd name="connsiteX170" fmla="*/ 161772 w 5734864"/>
              <a:gd name="connsiteY170" fmla="*/ 6160011 h 6858000"/>
              <a:gd name="connsiteX171" fmla="*/ 160051 w 5734864"/>
              <a:gd name="connsiteY171" fmla="*/ 6163393 h 6858000"/>
              <a:gd name="connsiteX172" fmla="*/ 158473 w 5734864"/>
              <a:gd name="connsiteY172" fmla="*/ 6168628 h 6858000"/>
              <a:gd name="connsiteX173" fmla="*/ 158573 w 5734864"/>
              <a:gd name="connsiteY173" fmla="*/ 6168799 h 6858000"/>
              <a:gd name="connsiteX174" fmla="*/ 146463 w 5734864"/>
              <a:gd name="connsiteY174" fmla="*/ 6196671 h 6858000"/>
              <a:gd name="connsiteX175" fmla="*/ 150209 w 5734864"/>
              <a:gd name="connsiteY175" fmla="*/ 6232365 h 6858000"/>
              <a:gd name="connsiteX176" fmla="*/ 148544 w 5734864"/>
              <a:gd name="connsiteY176" fmla="*/ 6246162 h 6858000"/>
              <a:gd name="connsiteX177" fmla="*/ 148403 w 5734864"/>
              <a:gd name="connsiteY177" fmla="*/ 6253754 h 6858000"/>
              <a:gd name="connsiteX178" fmla="*/ 138880 w 5734864"/>
              <a:gd name="connsiteY178" fmla="*/ 6276449 h 6858000"/>
              <a:gd name="connsiteX179" fmla="*/ 138683 w 5734864"/>
              <a:gd name="connsiteY179" fmla="*/ 6279721 h 6858000"/>
              <a:gd name="connsiteX180" fmla="*/ 130721 w 5734864"/>
              <a:gd name="connsiteY180" fmla="*/ 6293675 h 6858000"/>
              <a:gd name="connsiteX181" fmla="*/ 120717 w 5734864"/>
              <a:gd name="connsiteY181" fmla="*/ 6313967 h 6858000"/>
              <a:gd name="connsiteX182" fmla="*/ 120841 w 5734864"/>
              <a:gd name="connsiteY182" fmla="*/ 6315437 h 6858000"/>
              <a:gd name="connsiteX183" fmla="*/ 115208 w 5734864"/>
              <a:gd name="connsiteY183" fmla="*/ 6324024 h 6858000"/>
              <a:gd name="connsiteX184" fmla="*/ 101217 w 5734864"/>
              <a:gd name="connsiteY184" fmla="*/ 6365923 h 6858000"/>
              <a:gd name="connsiteX185" fmla="*/ 74946 w 5734864"/>
              <a:gd name="connsiteY185" fmla="*/ 6556817 h 6858000"/>
              <a:gd name="connsiteX186" fmla="*/ 16001 w 5734864"/>
              <a:gd name="connsiteY186" fmla="*/ 6808678 h 6858000"/>
              <a:gd name="connsiteX187" fmla="*/ 0 w 5734864"/>
              <a:gd name="connsiteY187" fmla="*/ 6858000 h 6858000"/>
              <a:gd name="connsiteX188" fmla="*/ 5734864 w 5734864"/>
              <a:gd name="connsiteY188" fmla="*/ 685800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4660 w 5734864"/>
              <a:gd name="connsiteY33" fmla="*/ 1982709 h 6858000"/>
              <a:gd name="connsiteX34" fmla="*/ 710759 w 5734864"/>
              <a:gd name="connsiteY34" fmla="*/ 2013010 h 6858000"/>
              <a:gd name="connsiteX35" fmla="*/ 697927 w 5734864"/>
              <a:gd name="connsiteY35" fmla="*/ 2069833 h 6858000"/>
              <a:gd name="connsiteX36" fmla="*/ 693594 w 5734864"/>
              <a:gd name="connsiteY36" fmla="*/ 2103731 h 6858000"/>
              <a:gd name="connsiteX37" fmla="*/ 691109 w 5734864"/>
              <a:gd name="connsiteY37" fmla="*/ 2124027 h 6858000"/>
              <a:gd name="connsiteX38" fmla="*/ 676593 w 5734864"/>
              <a:gd name="connsiteY38" fmla="*/ 2176182 h 6858000"/>
              <a:gd name="connsiteX39" fmla="*/ 633227 w 5734864"/>
              <a:gd name="connsiteY39" fmla="*/ 2258036 h 6858000"/>
              <a:gd name="connsiteX40" fmla="*/ 625564 w 5734864"/>
              <a:gd name="connsiteY40" fmla="*/ 2284567 h 6858000"/>
              <a:gd name="connsiteX41" fmla="*/ 627074 w 5734864"/>
              <a:gd name="connsiteY41" fmla="*/ 2289605 h 6858000"/>
              <a:gd name="connsiteX42" fmla="*/ 614574 w 5734864"/>
              <a:gd name="connsiteY42" fmla="*/ 2308717 h 6858000"/>
              <a:gd name="connsiteX43" fmla="*/ 606890 w 5734864"/>
              <a:gd name="connsiteY43" fmla="*/ 2320662 h 6858000"/>
              <a:gd name="connsiteX44" fmla="*/ 605558 w 5734864"/>
              <a:gd name="connsiteY44" fmla="*/ 2327897 h 6858000"/>
              <a:gd name="connsiteX45" fmla="*/ 602202 w 5734864"/>
              <a:gd name="connsiteY45" fmla="*/ 2357749 h 6858000"/>
              <a:gd name="connsiteX46" fmla="*/ 600213 w 5734864"/>
              <a:gd name="connsiteY46" fmla="*/ 2364905 h 6858000"/>
              <a:gd name="connsiteX47" fmla="*/ 597160 w 5734864"/>
              <a:gd name="connsiteY47" fmla="*/ 2388351 h 6858000"/>
              <a:gd name="connsiteX48" fmla="*/ 597982 w 5734864"/>
              <a:gd name="connsiteY48" fmla="*/ 2402296 h 6858000"/>
              <a:gd name="connsiteX49" fmla="*/ 593150 w 5734864"/>
              <a:gd name="connsiteY49" fmla="*/ 2420015 h 6858000"/>
              <a:gd name="connsiteX50" fmla="*/ 592833 w 5734864"/>
              <a:gd name="connsiteY50" fmla="*/ 2422749 h 6858000"/>
              <a:gd name="connsiteX51" fmla="*/ 594479 w 5734864"/>
              <a:gd name="connsiteY51" fmla="*/ 2426002 h 6858000"/>
              <a:gd name="connsiteX52" fmla="*/ 591963 w 5734864"/>
              <a:gd name="connsiteY52" fmla="*/ 2431950 h 6858000"/>
              <a:gd name="connsiteX53" fmla="*/ 591544 w 5734864"/>
              <a:gd name="connsiteY53" fmla="*/ 2433897 h 6858000"/>
              <a:gd name="connsiteX54" fmla="*/ 589519 w 5734864"/>
              <a:gd name="connsiteY54" fmla="*/ 2451398 h 6858000"/>
              <a:gd name="connsiteX55" fmla="*/ 590037 w 5734864"/>
              <a:gd name="connsiteY55" fmla="*/ 2455536 h 6858000"/>
              <a:gd name="connsiteX56" fmla="*/ 588179 w 5734864"/>
              <a:gd name="connsiteY56" fmla="*/ 2462981 h 6858000"/>
              <a:gd name="connsiteX57" fmla="*/ 583434 w 5734864"/>
              <a:gd name="connsiteY57" fmla="*/ 2503991 h 6858000"/>
              <a:gd name="connsiteX58" fmla="*/ 567942 w 5734864"/>
              <a:gd name="connsiteY58" fmla="*/ 2652936 h 6858000"/>
              <a:gd name="connsiteX59" fmla="*/ 573869 w 5734864"/>
              <a:gd name="connsiteY59" fmla="*/ 2670188 h 6858000"/>
              <a:gd name="connsiteX60" fmla="*/ 575243 w 5734864"/>
              <a:gd name="connsiteY60" fmla="*/ 2688114 h 6858000"/>
              <a:gd name="connsiteX61" fmla="*/ 573824 w 5734864"/>
              <a:gd name="connsiteY61" fmla="*/ 2689856 h 6858000"/>
              <a:gd name="connsiteX62" fmla="*/ 570699 w 5734864"/>
              <a:gd name="connsiteY62" fmla="*/ 2709353 h 6858000"/>
              <a:gd name="connsiteX63" fmla="*/ 573192 w 5734864"/>
              <a:gd name="connsiteY63" fmla="*/ 2714527 h 6858000"/>
              <a:gd name="connsiteX64" fmla="*/ 572044 w 5734864"/>
              <a:gd name="connsiteY64" fmla="*/ 2728187 h 6858000"/>
              <a:gd name="connsiteX65" fmla="*/ 572465 w 5734864"/>
              <a:gd name="connsiteY65" fmla="*/ 2755863 h 6858000"/>
              <a:gd name="connsiteX66" fmla="*/ 570028 w 5734864"/>
              <a:gd name="connsiteY66" fmla="*/ 2760324 h 6858000"/>
              <a:gd name="connsiteX67" fmla="*/ 566748 w 5734864"/>
              <a:gd name="connsiteY67" fmla="*/ 2800948 h 6858000"/>
              <a:gd name="connsiteX68" fmla="*/ 565509 w 5734864"/>
              <a:gd name="connsiteY68" fmla="*/ 2801167 h 6858000"/>
              <a:gd name="connsiteX69" fmla="*/ 559367 w 5734864"/>
              <a:gd name="connsiteY69" fmla="*/ 2811129 h 6858000"/>
              <a:gd name="connsiteX70" fmla="*/ 550354 w 5734864"/>
              <a:gd name="connsiteY70" fmla="*/ 2830949 h 6858000"/>
              <a:gd name="connsiteX71" fmla="*/ 514795 w 5734864"/>
              <a:gd name="connsiteY71" fmla="*/ 2872433 h 6858000"/>
              <a:gd name="connsiteX72" fmla="*/ 509875 w 5734864"/>
              <a:gd name="connsiteY72" fmla="*/ 2923099 h 6858000"/>
              <a:gd name="connsiteX73" fmla="*/ 509577 w 5734864"/>
              <a:gd name="connsiteY73" fmla="*/ 2923197 h 6858000"/>
              <a:gd name="connsiteX74" fmla="*/ 507597 w 5734864"/>
              <a:gd name="connsiteY74" fmla="*/ 2931868 h 6858000"/>
              <a:gd name="connsiteX75" fmla="*/ 507379 w 5734864"/>
              <a:gd name="connsiteY75" fmla="*/ 2938322 h 6858000"/>
              <a:gd name="connsiteX76" fmla="*/ 504725 w 5734864"/>
              <a:gd name="connsiteY76" fmla="*/ 2954519 h 6858000"/>
              <a:gd name="connsiteX77" fmla="*/ 502018 w 5734864"/>
              <a:gd name="connsiteY77" fmla="*/ 2959643 h 6858000"/>
              <a:gd name="connsiteX78" fmla="*/ 498360 w 5734864"/>
              <a:gd name="connsiteY78" fmla="*/ 2961019 h 6858000"/>
              <a:gd name="connsiteX79" fmla="*/ 498483 w 5734864"/>
              <a:gd name="connsiteY79" fmla="*/ 2962590 h 6858000"/>
              <a:gd name="connsiteX80" fmla="*/ 484403 w 5734864"/>
              <a:gd name="connsiteY80" fmla="*/ 2990538 h 6858000"/>
              <a:gd name="connsiteX81" fmla="*/ 463075 w 5734864"/>
              <a:gd name="connsiteY81" fmla="*/ 3055956 h 6858000"/>
              <a:gd name="connsiteX82" fmla="*/ 455013 w 5734864"/>
              <a:gd name="connsiteY82" fmla="*/ 3094482 h 6858000"/>
              <a:gd name="connsiteX83" fmla="*/ 428391 w 5734864"/>
              <a:gd name="connsiteY83" fmla="*/ 3198850 h 6858000"/>
              <a:gd name="connsiteX84" fmla="*/ 401440 w 5734864"/>
              <a:gd name="connsiteY84" fmla="*/ 3307560 h 6858000"/>
              <a:gd name="connsiteX85" fmla="*/ 386076 w 5734864"/>
              <a:gd name="connsiteY85" fmla="*/ 3373943 h 6858000"/>
              <a:gd name="connsiteX86" fmla="*/ 374726 w 5734864"/>
              <a:gd name="connsiteY86" fmla="*/ 3381364 h 6858000"/>
              <a:gd name="connsiteX87" fmla="*/ 369145 w 5734864"/>
              <a:gd name="connsiteY87" fmla="*/ 3383729 h 6858000"/>
              <a:gd name="connsiteX88" fmla="*/ 364294 w 5734864"/>
              <a:gd name="connsiteY88" fmla="*/ 3414159 h 6858000"/>
              <a:gd name="connsiteX89" fmla="*/ 366450 w 5734864"/>
              <a:gd name="connsiteY89" fmla="*/ 3436925 h 6858000"/>
              <a:gd name="connsiteX90" fmla="*/ 351743 w 5734864"/>
              <a:gd name="connsiteY90" fmla="*/ 3521619 h 6858000"/>
              <a:gd name="connsiteX91" fmla="*/ 345784 w 5734864"/>
              <a:gd name="connsiteY91" fmla="*/ 3603757 h 6858000"/>
              <a:gd name="connsiteX92" fmla="*/ 344198 w 5734864"/>
              <a:gd name="connsiteY92" fmla="*/ 3652424 h 6858000"/>
              <a:gd name="connsiteX93" fmla="*/ 352450 w 5734864"/>
              <a:gd name="connsiteY93" fmla="*/ 3665222 h 6858000"/>
              <a:gd name="connsiteX94" fmla="*/ 342621 w 5734864"/>
              <a:gd name="connsiteY94" fmla="*/ 3700804 h 6858000"/>
              <a:gd name="connsiteX95" fmla="*/ 341514 w 5734864"/>
              <a:gd name="connsiteY95" fmla="*/ 3734774 h 6858000"/>
              <a:gd name="connsiteX96" fmla="*/ 340607 w 5734864"/>
              <a:gd name="connsiteY96" fmla="*/ 3785153 h 6858000"/>
              <a:gd name="connsiteX97" fmla="*/ 340707 w 5734864"/>
              <a:gd name="connsiteY97" fmla="*/ 3788177 h 6858000"/>
              <a:gd name="connsiteX98" fmla="*/ 340361 w 5734864"/>
              <a:gd name="connsiteY98" fmla="*/ 3798803 h 6858000"/>
              <a:gd name="connsiteX99" fmla="*/ 339642 w 5734864"/>
              <a:gd name="connsiteY99" fmla="*/ 3838750 h 6858000"/>
              <a:gd name="connsiteX100" fmla="*/ 360295 w 5734864"/>
              <a:gd name="connsiteY100" fmla="*/ 4015196 h 6858000"/>
              <a:gd name="connsiteX101" fmla="*/ 339043 w 5734864"/>
              <a:gd name="connsiteY101" fmla="*/ 4052778 h 6858000"/>
              <a:gd name="connsiteX102" fmla="*/ 339343 w 5734864"/>
              <a:gd name="connsiteY102" fmla="*/ 4096257 h 6858000"/>
              <a:gd name="connsiteX103" fmla="*/ 340786 w 5734864"/>
              <a:gd name="connsiteY103" fmla="*/ 4321136 h 6858000"/>
              <a:gd name="connsiteX104" fmla="*/ 343158 w 5734864"/>
              <a:gd name="connsiteY104" fmla="*/ 4429174 h 6858000"/>
              <a:gd name="connsiteX105" fmla="*/ 334599 w 5734864"/>
              <a:gd name="connsiteY105" fmla="*/ 4449938 h 6858000"/>
              <a:gd name="connsiteX106" fmla="*/ 332890 w 5734864"/>
              <a:gd name="connsiteY106" fmla="*/ 4453515 h 6858000"/>
              <a:gd name="connsiteX107" fmla="*/ 331105 w 5734864"/>
              <a:gd name="connsiteY107" fmla="*/ 4467941 h 6858000"/>
              <a:gd name="connsiteX108" fmla="*/ 324289 w 5734864"/>
              <a:gd name="connsiteY108" fmla="*/ 4471861 h 6858000"/>
              <a:gd name="connsiteX109" fmla="*/ 317079 w 5734864"/>
              <a:gd name="connsiteY109" fmla="*/ 4493468 h 6858000"/>
              <a:gd name="connsiteX110" fmla="*/ 315557 w 5734864"/>
              <a:gd name="connsiteY110" fmla="*/ 4520067 h 6858000"/>
              <a:gd name="connsiteX111" fmla="*/ 315240 w 5734864"/>
              <a:gd name="connsiteY111" fmla="*/ 4536872 h 6858000"/>
              <a:gd name="connsiteX112" fmla="*/ 316200 w 5734864"/>
              <a:gd name="connsiteY112" fmla="*/ 4538297 h 6858000"/>
              <a:gd name="connsiteX113" fmla="*/ 317507 w 5734864"/>
              <a:gd name="connsiteY113" fmla="*/ 4547582 h 6858000"/>
              <a:gd name="connsiteX114" fmla="*/ 323078 w 5734864"/>
              <a:gd name="connsiteY114" fmla="*/ 4592102 h 6858000"/>
              <a:gd name="connsiteX115" fmla="*/ 328722 w 5734864"/>
              <a:gd name="connsiteY115" fmla="*/ 4667914 h 6858000"/>
              <a:gd name="connsiteX116" fmla="*/ 335597 w 5734864"/>
              <a:gd name="connsiteY116" fmla="*/ 4695035 h 6858000"/>
              <a:gd name="connsiteX117" fmla="*/ 339485 w 5734864"/>
              <a:gd name="connsiteY117" fmla="*/ 4695979 h 6858000"/>
              <a:gd name="connsiteX118" fmla="*/ 341089 w 5734864"/>
              <a:gd name="connsiteY118" fmla="*/ 4704268 h 6858000"/>
              <a:gd name="connsiteX119" fmla="*/ 342177 w 5734864"/>
              <a:gd name="connsiteY119" fmla="*/ 4706060 h 6858000"/>
              <a:gd name="connsiteX120" fmla="*/ 347751 w 5734864"/>
              <a:gd name="connsiteY120" fmla="*/ 4716754 h 6858000"/>
              <a:gd name="connsiteX121" fmla="*/ 344125 w 5734864"/>
              <a:gd name="connsiteY121" fmla="*/ 4764669 h 6858000"/>
              <a:gd name="connsiteX122" fmla="*/ 340188 w 5734864"/>
              <a:gd name="connsiteY122" fmla="*/ 4779386 h 6858000"/>
              <a:gd name="connsiteX123" fmla="*/ 335146 w 5734864"/>
              <a:gd name="connsiteY123" fmla="*/ 4787491 h 6858000"/>
              <a:gd name="connsiteX124" fmla="*/ 319124 w 5734864"/>
              <a:gd name="connsiteY124" fmla="*/ 4843514 h 6858000"/>
              <a:gd name="connsiteX125" fmla="*/ 305956 w 5734864"/>
              <a:gd name="connsiteY125" fmla="*/ 4881505 h 6858000"/>
              <a:gd name="connsiteX126" fmla="*/ 301062 w 5734864"/>
              <a:gd name="connsiteY126" fmla="*/ 4889332 h 6858000"/>
              <a:gd name="connsiteX127" fmla="*/ 302141 w 5734864"/>
              <a:gd name="connsiteY127" fmla="*/ 4899400 h 6858000"/>
              <a:gd name="connsiteX128" fmla="*/ 304424 w 5734864"/>
              <a:gd name="connsiteY128" fmla="*/ 4902664 h 6858000"/>
              <a:gd name="connsiteX129" fmla="*/ 293123 w 5734864"/>
              <a:gd name="connsiteY129" fmla="*/ 4932769 h 6858000"/>
              <a:gd name="connsiteX130" fmla="*/ 292275 w 5734864"/>
              <a:gd name="connsiteY130" fmla="*/ 4936482 h 6858000"/>
              <a:gd name="connsiteX131" fmla="*/ 288304 w 5734864"/>
              <a:gd name="connsiteY131" fmla="*/ 4962325 h 6858000"/>
              <a:gd name="connsiteX132" fmla="*/ 287420 w 5734864"/>
              <a:gd name="connsiteY132" fmla="*/ 5042193 h 6858000"/>
              <a:gd name="connsiteX133" fmla="*/ 287020 w 5734864"/>
              <a:gd name="connsiteY133" fmla="*/ 5065655 h 6858000"/>
              <a:gd name="connsiteX134" fmla="*/ 288488 w 5734864"/>
              <a:gd name="connsiteY134" fmla="*/ 5082216 h 6858000"/>
              <a:gd name="connsiteX135" fmla="*/ 282763 w 5734864"/>
              <a:gd name="connsiteY135" fmla="*/ 5127114 h 6858000"/>
              <a:gd name="connsiteX136" fmla="*/ 269316 w 5734864"/>
              <a:gd name="connsiteY136" fmla="*/ 5202682 h 6858000"/>
              <a:gd name="connsiteX137" fmla="*/ 269174 w 5734864"/>
              <a:gd name="connsiteY137" fmla="*/ 5230835 h 6858000"/>
              <a:gd name="connsiteX138" fmla="*/ 272679 w 5734864"/>
              <a:gd name="connsiteY138" fmla="*/ 5232660 h 6858000"/>
              <a:gd name="connsiteX139" fmla="*/ 272160 w 5734864"/>
              <a:gd name="connsiteY139" fmla="*/ 5241150 h 6858000"/>
              <a:gd name="connsiteX140" fmla="*/ 272760 w 5734864"/>
              <a:gd name="connsiteY140" fmla="*/ 5243156 h 6858000"/>
              <a:gd name="connsiteX141" fmla="*/ 275462 w 5734864"/>
              <a:gd name="connsiteY141" fmla="*/ 5254919 h 6858000"/>
              <a:gd name="connsiteX142" fmla="*/ 262897 w 5734864"/>
              <a:gd name="connsiteY142" fmla="*/ 5286259 h 6858000"/>
              <a:gd name="connsiteX143" fmla="*/ 252761 w 5734864"/>
              <a:gd name="connsiteY143" fmla="*/ 5357801 h 6858000"/>
              <a:gd name="connsiteX144" fmla="*/ 242360 w 5734864"/>
              <a:gd name="connsiteY144" fmla="*/ 5460080 h 6858000"/>
              <a:gd name="connsiteX145" fmla="*/ 229880 w 5734864"/>
              <a:gd name="connsiteY145" fmla="*/ 5539714 h 6858000"/>
              <a:gd name="connsiteX146" fmla="*/ 204283 w 5734864"/>
              <a:gd name="connsiteY146" fmla="*/ 5639080 h 6858000"/>
              <a:gd name="connsiteX147" fmla="*/ 198948 w 5734864"/>
              <a:gd name="connsiteY147" fmla="*/ 5710958 h 6858000"/>
              <a:gd name="connsiteX148" fmla="*/ 192367 w 5734864"/>
              <a:gd name="connsiteY148" fmla="*/ 5719859 h 6858000"/>
              <a:gd name="connsiteX149" fmla="*/ 188035 w 5734864"/>
              <a:gd name="connsiteY149" fmla="*/ 5729935 h 6858000"/>
              <a:gd name="connsiteX150" fmla="*/ 188428 w 5734864"/>
              <a:gd name="connsiteY150" fmla="*/ 5731182 h 6858000"/>
              <a:gd name="connsiteX151" fmla="*/ 181635 w 5734864"/>
              <a:gd name="connsiteY151" fmla="*/ 5753538 h 6858000"/>
              <a:gd name="connsiteX152" fmla="*/ 169744 w 5734864"/>
              <a:gd name="connsiteY152" fmla="*/ 5796307 h 6858000"/>
              <a:gd name="connsiteX153" fmla="*/ 170351 w 5734864"/>
              <a:gd name="connsiteY153" fmla="*/ 5796644 h 6858000"/>
              <a:gd name="connsiteX154" fmla="*/ 171559 w 5734864"/>
              <a:gd name="connsiteY154" fmla="*/ 5803435 h 6858000"/>
              <a:gd name="connsiteX155" fmla="*/ 172284 w 5734864"/>
              <a:gd name="connsiteY155" fmla="*/ 5816391 h 6858000"/>
              <a:gd name="connsiteX156" fmla="*/ 182542 w 5734864"/>
              <a:gd name="connsiteY156" fmla="*/ 5846382 h 6858000"/>
              <a:gd name="connsiteX157" fmla="*/ 175877 w 5734864"/>
              <a:gd name="connsiteY157" fmla="*/ 5871336 h 6858000"/>
              <a:gd name="connsiteX158" fmla="*/ 174910 w 5734864"/>
              <a:gd name="connsiteY158" fmla="*/ 5876376 h 6858000"/>
              <a:gd name="connsiteX159" fmla="*/ 175047 w 5734864"/>
              <a:gd name="connsiteY159" fmla="*/ 5876483 h 6858000"/>
              <a:gd name="connsiteX160" fmla="*/ 174335 w 5734864"/>
              <a:gd name="connsiteY160" fmla="*/ 5881814 h 6858000"/>
              <a:gd name="connsiteX161" fmla="*/ 171273 w 5734864"/>
              <a:gd name="connsiteY161" fmla="*/ 5895339 h 6858000"/>
              <a:gd name="connsiteX162" fmla="*/ 171658 w 5734864"/>
              <a:gd name="connsiteY162" fmla="*/ 5898749 h 6858000"/>
              <a:gd name="connsiteX163" fmla="*/ 174658 w 5734864"/>
              <a:gd name="connsiteY163" fmla="*/ 5919558 h 6858000"/>
              <a:gd name="connsiteX164" fmla="*/ 169099 w 5734864"/>
              <a:gd name="connsiteY164" fmla="*/ 5984417 h 6858000"/>
              <a:gd name="connsiteX165" fmla="*/ 162007 w 5734864"/>
              <a:gd name="connsiteY165" fmla="*/ 6049043 h 6858000"/>
              <a:gd name="connsiteX166" fmla="*/ 156875 w 5734864"/>
              <a:gd name="connsiteY166" fmla="*/ 6114000 h 6858000"/>
              <a:gd name="connsiteX167" fmla="*/ 165441 w 5734864"/>
              <a:gd name="connsiteY167" fmla="*/ 6146938 h 6858000"/>
              <a:gd name="connsiteX168" fmla="*/ 165177 w 5734864"/>
              <a:gd name="connsiteY168" fmla="*/ 6150658 h 6858000"/>
              <a:gd name="connsiteX169" fmla="*/ 161772 w 5734864"/>
              <a:gd name="connsiteY169" fmla="*/ 6160011 h 6858000"/>
              <a:gd name="connsiteX170" fmla="*/ 160051 w 5734864"/>
              <a:gd name="connsiteY170" fmla="*/ 6163393 h 6858000"/>
              <a:gd name="connsiteX171" fmla="*/ 158473 w 5734864"/>
              <a:gd name="connsiteY171" fmla="*/ 6168628 h 6858000"/>
              <a:gd name="connsiteX172" fmla="*/ 158573 w 5734864"/>
              <a:gd name="connsiteY172" fmla="*/ 6168799 h 6858000"/>
              <a:gd name="connsiteX173" fmla="*/ 146463 w 5734864"/>
              <a:gd name="connsiteY173" fmla="*/ 6196671 h 6858000"/>
              <a:gd name="connsiteX174" fmla="*/ 150209 w 5734864"/>
              <a:gd name="connsiteY174" fmla="*/ 6232365 h 6858000"/>
              <a:gd name="connsiteX175" fmla="*/ 148544 w 5734864"/>
              <a:gd name="connsiteY175" fmla="*/ 6246162 h 6858000"/>
              <a:gd name="connsiteX176" fmla="*/ 148403 w 5734864"/>
              <a:gd name="connsiteY176" fmla="*/ 6253754 h 6858000"/>
              <a:gd name="connsiteX177" fmla="*/ 138880 w 5734864"/>
              <a:gd name="connsiteY177" fmla="*/ 6276449 h 6858000"/>
              <a:gd name="connsiteX178" fmla="*/ 138683 w 5734864"/>
              <a:gd name="connsiteY178" fmla="*/ 6279721 h 6858000"/>
              <a:gd name="connsiteX179" fmla="*/ 130721 w 5734864"/>
              <a:gd name="connsiteY179" fmla="*/ 6293675 h 6858000"/>
              <a:gd name="connsiteX180" fmla="*/ 120717 w 5734864"/>
              <a:gd name="connsiteY180" fmla="*/ 6313967 h 6858000"/>
              <a:gd name="connsiteX181" fmla="*/ 120841 w 5734864"/>
              <a:gd name="connsiteY181" fmla="*/ 6315437 h 6858000"/>
              <a:gd name="connsiteX182" fmla="*/ 115208 w 5734864"/>
              <a:gd name="connsiteY182" fmla="*/ 6324024 h 6858000"/>
              <a:gd name="connsiteX183" fmla="*/ 101217 w 5734864"/>
              <a:gd name="connsiteY183" fmla="*/ 6365923 h 6858000"/>
              <a:gd name="connsiteX184" fmla="*/ 74946 w 5734864"/>
              <a:gd name="connsiteY184" fmla="*/ 6556817 h 6858000"/>
              <a:gd name="connsiteX185" fmla="*/ 16001 w 5734864"/>
              <a:gd name="connsiteY185" fmla="*/ 6808678 h 6858000"/>
              <a:gd name="connsiteX186" fmla="*/ 0 w 5734864"/>
              <a:gd name="connsiteY186" fmla="*/ 6858000 h 6858000"/>
              <a:gd name="connsiteX187" fmla="*/ 5734864 w 5734864"/>
              <a:gd name="connsiteY187" fmla="*/ 6858000 h 6858000"/>
              <a:gd name="connsiteX188" fmla="*/ 5734864 w 5734864"/>
              <a:gd name="connsiteY188" fmla="*/ 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7865 w 5734864"/>
              <a:gd name="connsiteY13" fmla="*/ 1070795 h 6858000"/>
              <a:gd name="connsiteX14" fmla="*/ 862786 w 5734864"/>
              <a:gd name="connsiteY14" fmla="*/ 1238994 h 6858000"/>
              <a:gd name="connsiteX15" fmla="*/ 859345 w 5734864"/>
              <a:gd name="connsiteY15" fmla="*/ 1380427 h 6858000"/>
              <a:gd name="connsiteX16" fmla="*/ 855172 w 5734864"/>
              <a:gd name="connsiteY16" fmla="*/ 1435262 h 6858000"/>
              <a:gd name="connsiteX17" fmla="*/ 860494 w 5734864"/>
              <a:gd name="connsiteY17" fmla="*/ 1453861 h 6858000"/>
              <a:gd name="connsiteX18" fmla="*/ 853731 w 5734864"/>
              <a:gd name="connsiteY18" fmla="*/ 1467047 h 6858000"/>
              <a:gd name="connsiteX19" fmla="*/ 845847 w 5734864"/>
              <a:gd name="connsiteY19" fmla="*/ 1502307 h 6858000"/>
              <a:gd name="connsiteX20" fmla="*/ 817613 w 5734864"/>
              <a:gd name="connsiteY20" fmla="*/ 1565166 h 6858000"/>
              <a:gd name="connsiteX21" fmla="*/ 804223 w 5734864"/>
              <a:gd name="connsiteY21" fmla="*/ 1601941 h 6858000"/>
              <a:gd name="connsiteX22" fmla="*/ 791773 w 5734864"/>
              <a:gd name="connsiteY22" fmla="*/ 1627005 h 6858000"/>
              <a:gd name="connsiteX23" fmla="*/ 774645 w 5734864"/>
              <a:gd name="connsiteY23" fmla="*/ 1699922 h 6858000"/>
              <a:gd name="connsiteX24" fmla="*/ 752343 w 5734864"/>
              <a:gd name="connsiteY24" fmla="*/ 1824604 h 6858000"/>
              <a:gd name="connsiteX25" fmla="*/ 746254 w 5734864"/>
              <a:gd name="connsiteY25" fmla="*/ 1850222 h 6858000"/>
              <a:gd name="connsiteX26" fmla="*/ 728600 w 5734864"/>
              <a:gd name="connsiteY26" fmla="*/ 1869603 h 6858000"/>
              <a:gd name="connsiteX27" fmla="*/ 724396 w 5734864"/>
              <a:gd name="connsiteY27" fmla="*/ 1883104 h 6858000"/>
              <a:gd name="connsiteX28" fmla="*/ 722165 w 5734864"/>
              <a:gd name="connsiteY28" fmla="*/ 1885924 h 6858000"/>
              <a:gd name="connsiteX29" fmla="*/ 721338 w 5734864"/>
              <a:gd name="connsiteY29" fmla="*/ 1887123 h 6858000"/>
              <a:gd name="connsiteX30" fmla="*/ 714840 w 5734864"/>
              <a:gd name="connsiteY30" fmla="*/ 1902274 h 6858000"/>
              <a:gd name="connsiteX31" fmla="*/ 722847 w 5734864"/>
              <a:gd name="connsiteY31" fmla="*/ 1929891 h 6858000"/>
              <a:gd name="connsiteX32" fmla="*/ 714660 w 5734864"/>
              <a:gd name="connsiteY32" fmla="*/ 1982709 h 6858000"/>
              <a:gd name="connsiteX33" fmla="*/ 710759 w 5734864"/>
              <a:gd name="connsiteY33" fmla="*/ 2013010 h 6858000"/>
              <a:gd name="connsiteX34" fmla="*/ 697927 w 5734864"/>
              <a:gd name="connsiteY34" fmla="*/ 2069833 h 6858000"/>
              <a:gd name="connsiteX35" fmla="*/ 693594 w 5734864"/>
              <a:gd name="connsiteY35" fmla="*/ 2103731 h 6858000"/>
              <a:gd name="connsiteX36" fmla="*/ 691109 w 5734864"/>
              <a:gd name="connsiteY36" fmla="*/ 2124027 h 6858000"/>
              <a:gd name="connsiteX37" fmla="*/ 676593 w 5734864"/>
              <a:gd name="connsiteY37" fmla="*/ 2176182 h 6858000"/>
              <a:gd name="connsiteX38" fmla="*/ 633227 w 5734864"/>
              <a:gd name="connsiteY38" fmla="*/ 2258036 h 6858000"/>
              <a:gd name="connsiteX39" fmla="*/ 625564 w 5734864"/>
              <a:gd name="connsiteY39" fmla="*/ 2284567 h 6858000"/>
              <a:gd name="connsiteX40" fmla="*/ 627074 w 5734864"/>
              <a:gd name="connsiteY40" fmla="*/ 2289605 h 6858000"/>
              <a:gd name="connsiteX41" fmla="*/ 614574 w 5734864"/>
              <a:gd name="connsiteY41" fmla="*/ 2308717 h 6858000"/>
              <a:gd name="connsiteX42" fmla="*/ 606890 w 5734864"/>
              <a:gd name="connsiteY42" fmla="*/ 2320662 h 6858000"/>
              <a:gd name="connsiteX43" fmla="*/ 605558 w 5734864"/>
              <a:gd name="connsiteY43" fmla="*/ 2327897 h 6858000"/>
              <a:gd name="connsiteX44" fmla="*/ 602202 w 5734864"/>
              <a:gd name="connsiteY44" fmla="*/ 2357749 h 6858000"/>
              <a:gd name="connsiteX45" fmla="*/ 600213 w 5734864"/>
              <a:gd name="connsiteY45" fmla="*/ 2364905 h 6858000"/>
              <a:gd name="connsiteX46" fmla="*/ 597160 w 5734864"/>
              <a:gd name="connsiteY46" fmla="*/ 2388351 h 6858000"/>
              <a:gd name="connsiteX47" fmla="*/ 597982 w 5734864"/>
              <a:gd name="connsiteY47" fmla="*/ 2402296 h 6858000"/>
              <a:gd name="connsiteX48" fmla="*/ 593150 w 5734864"/>
              <a:gd name="connsiteY48" fmla="*/ 2420015 h 6858000"/>
              <a:gd name="connsiteX49" fmla="*/ 592833 w 5734864"/>
              <a:gd name="connsiteY49" fmla="*/ 2422749 h 6858000"/>
              <a:gd name="connsiteX50" fmla="*/ 594479 w 5734864"/>
              <a:gd name="connsiteY50" fmla="*/ 2426002 h 6858000"/>
              <a:gd name="connsiteX51" fmla="*/ 591963 w 5734864"/>
              <a:gd name="connsiteY51" fmla="*/ 2431950 h 6858000"/>
              <a:gd name="connsiteX52" fmla="*/ 591544 w 5734864"/>
              <a:gd name="connsiteY52" fmla="*/ 2433897 h 6858000"/>
              <a:gd name="connsiteX53" fmla="*/ 589519 w 5734864"/>
              <a:gd name="connsiteY53" fmla="*/ 2451398 h 6858000"/>
              <a:gd name="connsiteX54" fmla="*/ 590037 w 5734864"/>
              <a:gd name="connsiteY54" fmla="*/ 2455536 h 6858000"/>
              <a:gd name="connsiteX55" fmla="*/ 588179 w 5734864"/>
              <a:gd name="connsiteY55" fmla="*/ 2462981 h 6858000"/>
              <a:gd name="connsiteX56" fmla="*/ 583434 w 5734864"/>
              <a:gd name="connsiteY56" fmla="*/ 2503991 h 6858000"/>
              <a:gd name="connsiteX57" fmla="*/ 567942 w 5734864"/>
              <a:gd name="connsiteY57" fmla="*/ 2652936 h 6858000"/>
              <a:gd name="connsiteX58" fmla="*/ 573869 w 5734864"/>
              <a:gd name="connsiteY58" fmla="*/ 2670188 h 6858000"/>
              <a:gd name="connsiteX59" fmla="*/ 575243 w 5734864"/>
              <a:gd name="connsiteY59" fmla="*/ 2688114 h 6858000"/>
              <a:gd name="connsiteX60" fmla="*/ 573824 w 5734864"/>
              <a:gd name="connsiteY60" fmla="*/ 2689856 h 6858000"/>
              <a:gd name="connsiteX61" fmla="*/ 570699 w 5734864"/>
              <a:gd name="connsiteY61" fmla="*/ 2709353 h 6858000"/>
              <a:gd name="connsiteX62" fmla="*/ 573192 w 5734864"/>
              <a:gd name="connsiteY62" fmla="*/ 2714527 h 6858000"/>
              <a:gd name="connsiteX63" fmla="*/ 572044 w 5734864"/>
              <a:gd name="connsiteY63" fmla="*/ 2728187 h 6858000"/>
              <a:gd name="connsiteX64" fmla="*/ 572465 w 5734864"/>
              <a:gd name="connsiteY64" fmla="*/ 2755863 h 6858000"/>
              <a:gd name="connsiteX65" fmla="*/ 570028 w 5734864"/>
              <a:gd name="connsiteY65" fmla="*/ 2760324 h 6858000"/>
              <a:gd name="connsiteX66" fmla="*/ 566748 w 5734864"/>
              <a:gd name="connsiteY66" fmla="*/ 2800948 h 6858000"/>
              <a:gd name="connsiteX67" fmla="*/ 565509 w 5734864"/>
              <a:gd name="connsiteY67" fmla="*/ 2801167 h 6858000"/>
              <a:gd name="connsiteX68" fmla="*/ 559367 w 5734864"/>
              <a:gd name="connsiteY68" fmla="*/ 2811129 h 6858000"/>
              <a:gd name="connsiteX69" fmla="*/ 550354 w 5734864"/>
              <a:gd name="connsiteY69" fmla="*/ 2830949 h 6858000"/>
              <a:gd name="connsiteX70" fmla="*/ 514795 w 5734864"/>
              <a:gd name="connsiteY70" fmla="*/ 2872433 h 6858000"/>
              <a:gd name="connsiteX71" fmla="*/ 509875 w 5734864"/>
              <a:gd name="connsiteY71" fmla="*/ 2923099 h 6858000"/>
              <a:gd name="connsiteX72" fmla="*/ 509577 w 5734864"/>
              <a:gd name="connsiteY72" fmla="*/ 2923197 h 6858000"/>
              <a:gd name="connsiteX73" fmla="*/ 507597 w 5734864"/>
              <a:gd name="connsiteY73" fmla="*/ 2931868 h 6858000"/>
              <a:gd name="connsiteX74" fmla="*/ 507379 w 5734864"/>
              <a:gd name="connsiteY74" fmla="*/ 2938322 h 6858000"/>
              <a:gd name="connsiteX75" fmla="*/ 504725 w 5734864"/>
              <a:gd name="connsiteY75" fmla="*/ 2954519 h 6858000"/>
              <a:gd name="connsiteX76" fmla="*/ 502018 w 5734864"/>
              <a:gd name="connsiteY76" fmla="*/ 2959643 h 6858000"/>
              <a:gd name="connsiteX77" fmla="*/ 498360 w 5734864"/>
              <a:gd name="connsiteY77" fmla="*/ 2961019 h 6858000"/>
              <a:gd name="connsiteX78" fmla="*/ 498483 w 5734864"/>
              <a:gd name="connsiteY78" fmla="*/ 2962590 h 6858000"/>
              <a:gd name="connsiteX79" fmla="*/ 484403 w 5734864"/>
              <a:gd name="connsiteY79" fmla="*/ 2990538 h 6858000"/>
              <a:gd name="connsiteX80" fmla="*/ 463075 w 5734864"/>
              <a:gd name="connsiteY80" fmla="*/ 3055956 h 6858000"/>
              <a:gd name="connsiteX81" fmla="*/ 455013 w 5734864"/>
              <a:gd name="connsiteY81" fmla="*/ 3094482 h 6858000"/>
              <a:gd name="connsiteX82" fmla="*/ 428391 w 5734864"/>
              <a:gd name="connsiteY82" fmla="*/ 3198850 h 6858000"/>
              <a:gd name="connsiteX83" fmla="*/ 401440 w 5734864"/>
              <a:gd name="connsiteY83" fmla="*/ 3307560 h 6858000"/>
              <a:gd name="connsiteX84" fmla="*/ 386076 w 5734864"/>
              <a:gd name="connsiteY84" fmla="*/ 3373943 h 6858000"/>
              <a:gd name="connsiteX85" fmla="*/ 374726 w 5734864"/>
              <a:gd name="connsiteY85" fmla="*/ 3381364 h 6858000"/>
              <a:gd name="connsiteX86" fmla="*/ 369145 w 5734864"/>
              <a:gd name="connsiteY86" fmla="*/ 3383729 h 6858000"/>
              <a:gd name="connsiteX87" fmla="*/ 364294 w 5734864"/>
              <a:gd name="connsiteY87" fmla="*/ 3414159 h 6858000"/>
              <a:gd name="connsiteX88" fmla="*/ 366450 w 5734864"/>
              <a:gd name="connsiteY88" fmla="*/ 3436925 h 6858000"/>
              <a:gd name="connsiteX89" fmla="*/ 351743 w 5734864"/>
              <a:gd name="connsiteY89" fmla="*/ 3521619 h 6858000"/>
              <a:gd name="connsiteX90" fmla="*/ 345784 w 5734864"/>
              <a:gd name="connsiteY90" fmla="*/ 3603757 h 6858000"/>
              <a:gd name="connsiteX91" fmla="*/ 344198 w 5734864"/>
              <a:gd name="connsiteY91" fmla="*/ 3652424 h 6858000"/>
              <a:gd name="connsiteX92" fmla="*/ 352450 w 5734864"/>
              <a:gd name="connsiteY92" fmla="*/ 3665222 h 6858000"/>
              <a:gd name="connsiteX93" fmla="*/ 342621 w 5734864"/>
              <a:gd name="connsiteY93" fmla="*/ 3700804 h 6858000"/>
              <a:gd name="connsiteX94" fmla="*/ 341514 w 5734864"/>
              <a:gd name="connsiteY94" fmla="*/ 3734774 h 6858000"/>
              <a:gd name="connsiteX95" fmla="*/ 340607 w 5734864"/>
              <a:gd name="connsiteY95" fmla="*/ 3785153 h 6858000"/>
              <a:gd name="connsiteX96" fmla="*/ 340707 w 5734864"/>
              <a:gd name="connsiteY96" fmla="*/ 3788177 h 6858000"/>
              <a:gd name="connsiteX97" fmla="*/ 340361 w 5734864"/>
              <a:gd name="connsiteY97" fmla="*/ 3798803 h 6858000"/>
              <a:gd name="connsiteX98" fmla="*/ 339642 w 5734864"/>
              <a:gd name="connsiteY98" fmla="*/ 3838750 h 6858000"/>
              <a:gd name="connsiteX99" fmla="*/ 360295 w 5734864"/>
              <a:gd name="connsiteY99" fmla="*/ 4015196 h 6858000"/>
              <a:gd name="connsiteX100" fmla="*/ 339043 w 5734864"/>
              <a:gd name="connsiteY100" fmla="*/ 4052778 h 6858000"/>
              <a:gd name="connsiteX101" fmla="*/ 339343 w 5734864"/>
              <a:gd name="connsiteY101" fmla="*/ 4096257 h 6858000"/>
              <a:gd name="connsiteX102" fmla="*/ 340786 w 5734864"/>
              <a:gd name="connsiteY102" fmla="*/ 4321136 h 6858000"/>
              <a:gd name="connsiteX103" fmla="*/ 343158 w 5734864"/>
              <a:gd name="connsiteY103" fmla="*/ 4429174 h 6858000"/>
              <a:gd name="connsiteX104" fmla="*/ 334599 w 5734864"/>
              <a:gd name="connsiteY104" fmla="*/ 4449938 h 6858000"/>
              <a:gd name="connsiteX105" fmla="*/ 332890 w 5734864"/>
              <a:gd name="connsiteY105" fmla="*/ 4453515 h 6858000"/>
              <a:gd name="connsiteX106" fmla="*/ 331105 w 5734864"/>
              <a:gd name="connsiteY106" fmla="*/ 4467941 h 6858000"/>
              <a:gd name="connsiteX107" fmla="*/ 324289 w 5734864"/>
              <a:gd name="connsiteY107" fmla="*/ 4471861 h 6858000"/>
              <a:gd name="connsiteX108" fmla="*/ 317079 w 5734864"/>
              <a:gd name="connsiteY108" fmla="*/ 4493468 h 6858000"/>
              <a:gd name="connsiteX109" fmla="*/ 315557 w 5734864"/>
              <a:gd name="connsiteY109" fmla="*/ 4520067 h 6858000"/>
              <a:gd name="connsiteX110" fmla="*/ 315240 w 5734864"/>
              <a:gd name="connsiteY110" fmla="*/ 4536872 h 6858000"/>
              <a:gd name="connsiteX111" fmla="*/ 316200 w 5734864"/>
              <a:gd name="connsiteY111" fmla="*/ 4538297 h 6858000"/>
              <a:gd name="connsiteX112" fmla="*/ 317507 w 5734864"/>
              <a:gd name="connsiteY112" fmla="*/ 4547582 h 6858000"/>
              <a:gd name="connsiteX113" fmla="*/ 323078 w 5734864"/>
              <a:gd name="connsiteY113" fmla="*/ 4592102 h 6858000"/>
              <a:gd name="connsiteX114" fmla="*/ 328722 w 5734864"/>
              <a:gd name="connsiteY114" fmla="*/ 4667914 h 6858000"/>
              <a:gd name="connsiteX115" fmla="*/ 335597 w 5734864"/>
              <a:gd name="connsiteY115" fmla="*/ 4695035 h 6858000"/>
              <a:gd name="connsiteX116" fmla="*/ 339485 w 5734864"/>
              <a:gd name="connsiteY116" fmla="*/ 4695979 h 6858000"/>
              <a:gd name="connsiteX117" fmla="*/ 341089 w 5734864"/>
              <a:gd name="connsiteY117" fmla="*/ 4704268 h 6858000"/>
              <a:gd name="connsiteX118" fmla="*/ 342177 w 5734864"/>
              <a:gd name="connsiteY118" fmla="*/ 4706060 h 6858000"/>
              <a:gd name="connsiteX119" fmla="*/ 347751 w 5734864"/>
              <a:gd name="connsiteY119" fmla="*/ 4716754 h 6858000"/>
              <a:gd name="connsiteX120" fmla="*/ 344125 w 5734864"/>
              <a:gd name="connsiteY120" fmla="*/ 4764669 h 6858000"/>
              <a:gd name="connsiteX121" fmla="*/ 340188 w 5734864"/>
              <a:gd name="connsiteY121" fmla="*/ 4779386 h 6858000"/>
              <a:gd name="connsiteX122" fmla="*/ 335146 w 5734864"/>
              <a:gd name="connsiteY122" fmla="*/ 4787491 h 6858000"/>
              <a:gd name="connsiteX123" fmla="*/ 319124 w 5734864"/>
              <a:gd name="connsiteY123" fmla="*/ 4843514 h 6858000"/>
              <a:gd name="connsiteX124" fmla="*/ 305956 w 5734864"/>
              <a:gd name="connsiteY124" fmla="*/ 4881505 h 6858000"/>
              <a:gd name="connsiteX125" fmla="*/ 301062 w 5734864"/>
              <a:gd name="connsiteY125" fmla="*/ 4889332 h 6858000"/>
              <a:gd name="connsiteX126" fmla="*/ 302141 w 5734864"/>
              <a:gd name="connsiteY126" fmla="*/ 4899400 h 6858000"/>
              <a:gd name="connsiteX127" fmla="*/ 304424 w 5734864"/>
              <a:gd name="connsiteY127" fmla="*/ 4902664 h 6858000"/>
              <a:gd name="connsiteX128" fmla="*/ 293123 w 5734864"/>
              <a:gd name="connsiteY128" fmla="*/ 4932769 h 6858000"/>
              <a:gd name="connsiteX129" fmla="*/ 292275 w 5734864"/>
              <a:gd name="connsiteY129" fmla="*/ 4936482 h 6858000"/>
              <a:gd name="connsiteX130" fmla="*/ 288304 w 5734864"/>
              <a:gd name="connsiteY130" fmla="*/ 4962325 h 6858000"/>
              <a:gd name="connsiteX131" fmla="*/ 287420 w 5734864"/>
              <a:gd name="connsiteY131" fmla="*/ 5042193 h 6858000"/>
              <a:gd name="connsiteX132" fmla="*/ 287020 w 5734864"/>
              <a:gd name="connsiteY132" fmla="*/ 5065655 h 6858000"/>
              <a:gd name="connsiteX133" fmla="*/ 288488 w 5734864"/>
              <a:gd name="connsiteY133" fmla="*/ 5082216 h 6858000"/>
              <a:gd name="connsiteX134" fmla="*/ 282763 w 5734864"/>
              <a:gd name="connsiteY134" fmla="*/ 5127114 h 6858000"/>
              <a:gd name="connsiteX135" fmla="*/ 269316 w 5734864"/>
              <a:gd name="connsiteY135" fmla="*/ 5202682 h 6858000"/>
              <a:gd name="connsiteX136" fmla="*/ 269174 w 5734864"/>
              <a:gd name="connsiteY136" fmla="*/ 5230835 h 6858000"/>
              <a:gd name="connsiteX137" fmla="*/ 272679 w 5734864"/>
              <a:gd name="connsiteY137" fmla="*/ 5232660 h 6858000"/>
              <a:gd name="connsiteX138" fmla="*/ 272160 w 5734864"/>
              <a:gd name="connsiteY138" fmla="*/ 5241150 h 6858000"/>
              <a:gd name="connsiteX139" fmla="*/ 272760 w 5734864"/>
              <a:gd name="connsiteY139" fmla="*/ 5243156 h 6858000"/>
              <a:gd name="connsiteX140" fmla="*/ 275462 w 5734864"/>
              <a:gd name="connsiteY140" fmla="*/ 5254919 h 6858000"/>
              <a:gd name="connsiteX141" fmla="*/ 262897 w 5734864"/>
              <a:gd name="connsiteY141" fmla="*/ 5286259 h 6858000"/>
              <a:gd name="connsiteX142" fmla="*/ 252761 w 5734864"/>
              <a:gd name="connsiteY142" fmla="*/ 5357801 h 6858000"/>
              <a:gd name="connsiteX143" fmla="*/ 242360 w 5734864"/>
              <a:gd name="connsiteY143" fmla="*/ 5460080 h 6858000"/>
              <a:gd name="connsiteX144" fmla="*/ 229880 w 5734864"/>
              <a:gd name="connsiteY144" fmla="*/ 5539714 h 6858000"/>
              <a:gd name="connsiteX145" fmla="*/ 204283 w 5734864"/>
              <a:gd name="connsiteY145" fmla="*/ 5639080 h 6858000"/>
              <a:gd name="connsiteX146" fmla="*/ 198948 w 5734864"/>
              <a:gd name="connsiteY146" fmla="*/ 5710958 h 6858000"/>
              <a:gd name="connsiteX147" fmla="*/ 192367 w 5734864"/>
              <a:gd name="connsiteY147" fmla="*/ 5719859 h 6858000"/>
              <a:gd name="connsiteX148" fmla="*/ 188035 w 5734864"/>
              <a:gd name="connsiteY148" fmla="*/ 5729935 h 6858000"/>
              <a:gd name="connsiteX149" fmla="*/ 188428 w 5734864"/>
              <a:gd name="connsiteY149" fmla="*/ 5731182 h 6858000"/>
              <a:gd name="connsiteX150" fmla="*/ 181635 w 5734864"/>
              <a:gd name="connsiteY150" fmla="*/ 5753538 h 6858000"/>
              <a:gd name="connsiteX151" fmla="*/ 169744 w 5734864"/>
              <a:gd name="connsiteY151" fmla="*/ 5796307 h 6858000"/>
              <a:gd name="connsiteX152" fmla="*/ 170351 w 5734864"/>
              <a:gd name="connsiteY152" fmla="*/ 5796644 h 6858000"/>
              <a:gd name="connsiteX153" fmla="*/ 171559 w 5734864"/>
              <a:gd name="connsiteY153" fmla="*/ 5803435 h 6858000"/>
              <a:gd name="connsiteX154" fmla="*/ 172284 w 5734864"/>
              <a:gd name="connsiteY154" fmla="*/ 5816391 h 6858000"/>
              <a:gd name="connsiteX155" fmla="*/ 182542 w 5734864"/>
              <a:gd name="connsiteY155" fmla="*/ 5846382 h 6858000"/>
              <a:gd name="connsiteX156" fmla="*/ 175877 w 5734864"/>
              <a:gd name="connsiteY156" fmla="*/ 5871336 h 6858000"/>
              <a:gd name="connsiteX157" fmla="*/ 174910 w 5734864"/>
              <a:gd name="connsiteY157" fmla="*/ 5876376 h 6858000"/>
              <a:gd name="connsiteX158" fmla="*/ 175047 w 5734864"/>
              <a:gd name="connsiteY158" fmla="*/ 5876483 h 6858000"/>
              <a:gd name="connsiteX159" fmla="*/ 174335 w 5734864"/>
              <a:gd name="connsiteY159" fmla="*/ 5881814 h 6858000"/>
              <a:gd name="connsiteX160" fmla="*/ 171273 w 5734864"/>
              <a:gd name="connsiteY160" fmla="*/ 5895339 h 6858000"/>
              <a:gd name="connsiteX161" fmla="*/ 171658 w 5734864"/>
              <a:gd name="connsiteY161" fmla="*/ 5898749 h 6858000"/>
              <a:gd name="connsiteX162" fmla="*/ 174658 w 5734864"/>
              <a:gd name="connsiteY162" fmla="*/ 5919558 h 6858000"/>
              <a:gd name="connsiteX163" fmla="*/ 169099 w 5734864"/>
              <a:gd name="connsiteY163" fmla="*/ 5984417 h 6858000"/>
              <a:gd name="connsiteX164" fmla="*/ 162007 w 5734864"/>
              <a:gd name="connsiteY164" fmla="*/ 6049043 h 6858000"/>
              <a:gd name="connsiteX165" fmla="*/ 156875 w 5734864"/>
              <a:gd name="connsiteY165" fmla="*/ 6114000 h 6858000"/>
              <a:gd name="connsiteX166" fmla="*/ 165441 w 5734864"/>
              <a:gd name="connsiteY166" fmla="*/ 6146938 h 6858000"/>
              <a:gd name="connsiteX167" fmla="*/ 165177 w 5734864"/>
              <a:gd name="connsiteY167" fmla="*/ 6150658 h 6858000"/>
              <a:gd name="connsiteX168" fmla="*/ 161772 w 5734864"/>
              <a:gd name="connsiteY168" fmla="*/ 6160011 h 6858000"/>
              <a:gd name="connsiteX169" fmla="*/ 160051 w 5734864"/>
              <a:gd name="connsiteY169" fmla="*/ 6163393 h 6858000"/>
              <a:gd name="connsiteX170" fmla="*/ 158473 w 5734864"/>
              <a:gd name="connsiteY170" fmla="*/ 6168628 h 6858000"/>
              <a:gd name="connsiteX171" fmla="*/ 158573 w 5734864"/>
              <a:gd name="connsiteY171" fmla="*/ 6168799 h 6858000"/>
              <a:gd name="connsiteX172" fmla="*/ 146463 w 5734864"/>
              <a:gd name="connsiteY172" fmla="*/ 6196671 h 6858000"/>
              <a:gd name="connsiteX173" fmla="*/ 150209 w 5734864"/>
              <a:gd name="connsiteY173" fmla="*/ 6232365 h 6858000"/>
              <a:gd name="connsiteX174" fmla="*/ 148544 w 5734864"/>
              <a:gd name="connsiteY174" fmla="*/ 6246162 h 6858000"/>
              <a:gd name="connsiteX175" fmla="*/ 148403 w 5734864"/>
              <a:gd name="connsiteY175" fmla="*/ 6253754 h 6858000"/>
              <a:gd name="connsiteX176" fmla="*/ 138880 w 5734864"/>
              <a:gd name="connsiteY176" fmla="*/ 6276449 h 6858000"/>
              <a:gd name="connsiteX177" fmla="*/ 138683 w 5734864"/>
              <a:gd name="connsiteY177" fmla="*/ 6279721 h 6858000"/>
              <a:gd name="connsiteX178" fmla="*/ 130721 w 5734864"/>
              <a:gd name="connsiteY178" fmla="*/ 6293675 h 6858000"/>
              <a:gd name="connsiteX179" fmla="*/ 120717 w 5734864"/>
              <a:gd name="connsiteY179" fmla="*/ 6313967 h 6858000"/>
              <a:gd name="connsiteX180" fmla="*/ 120841 w 5734864"/>
              <a:gd name="connsiteY180" fmla="*/ 6315437 h 6858000"/>
              <a:gd name="connsiteX181" fmla="*/ 115208 w 5734864"/>
              <a:gd name="connsiteY181" fmla="*/ 6324024 h 6858000"/>
              <a:gd name="connsiteX182" fmla="*/ 101217 w 5734864"/>
              <a:gd name="connsiteY182" fmla="*/ 6365923 h 6858000"/>
              <a:gd name="connsiteX183" fmla="*/ 74946 w 5734864"/>
              <a:gd name="connsiteY183" fmla="*/ 6556817 h 6858000"/>
              <a:gd name="connsiteX184" fmla="*/ 16001 w 5734864"/>
              <a:gd name="connsiteY184" fmla="*/ 6808678 h 6858000"/>
              <a:gd name="connsiteX185" fmla="*/ 0 w 5734864"/>
              <a:gd name="connsiteY185" fmla="*/ 6858000 h 6858000"/>
              <a:gd name="connsiteX186" fmla="*/ 5734864 w 5734864"/>
              <a:gd name="connsiteY186" fmla="*/ 6858000 h 6858000"/>
              <a:gd name="connsiteX187" fmla="*/ 5734864 w 5734864"/>
              <a:gd name="connsiteY18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5734864" h="6858000">
                <a:moveTo>
                  <a:pt x="5734864" y="0"/>
                </a:moveTo>
                <a:lnTo>
                  <a:pt x="771611" y="0"/>
                </a:lnTo>
                <a:cubicBezTo>
                  <a:pt x="771634" y="16369"/>
                  <a:pt x="771656" y="32739"/>
                  <a:pt x="771679" y="49108"/>
                </a:cubicBezTo>
                <a:cubicBezTo>
                  <a:pt x="775201" y="55622"/>
                  <a:pt x="788724" y="196721"/>
                  <a:pt x="794248" y="200968"/>
                </a:cubicBezTo>
                <a:lnTo>
                  <a:pt x="801749" y="414071"/>
                </a:lnTo>
                <a:cubicBezTo>
                  <a:pt x="807329" y="440933"/>
                  <a:pt x="835107" y="598697"/>
                  <a:pt x="818548" y="585467"/>
                </a:cubicBezTo>
                <a:cubicBezTo>
                  <a:pt x="856197" y="664140"/>
                  <a:pt x="837895" y="708473"/>
                  <a:pt x="857476" y="800623"/>
                </a:cubicBezTo>
                <a:cubicBezTo>
                  <a:pt x="822401" y="857344"/>
                  <a:pt x="855723" y="824571"/>
                  <a:pt x="851083" y="878903"/>
                </a:cubicBezTo>
                <a:cubicBezTo>
                  <a:pt x="884811" y="859448"/>
                  <a:pt x="834648" y="946397"/>
                  <a:pt x="873564" y="943826"/>
                </a:cubicBezTo>
                <a:cubicBezTo>
                  <a:pt x="871487" y="953795"/>
                  <a:pt x="868248" y="963533"/>
                  <a:pt x="864705" y="973328"/>
                </a:cubicBezTo>
                <a:lnTo>
                  <a:pt x="862869" y="978457"/>
                </a:lnTo>
                <a:lnTo>
                  <a:pt x="862233" y="998041"/>
                </a:lnTo>
                <a:lnTo>
                  <a:pt x="853665" y="1004750"/>
                </a:lnTo>
                <a:lnTo>
                  <a:pt x="847865" y="1070795"/>
                </a:lnTo>
                <a:cubicBezTo>
                  <a:pt x="870234" y="1110486"/>
                  <a:pt x="833172" y="1190441"/>
                  <a:pt x="862786" y="1238994"/>
                </a:cubicBezTo>
                <a:cubicBezTo>
                  <a:pt x="864699" y="1290599"/>
                  <a:pt x="860615" y="1347716"/>
                  <a:pt x="859345" y="1380427"/>
                </a:cubicBezTo>
                <a:cubicBezTo>
                  <a:pt x="845703" y="1396391"/>
                  <a:pt x="873184" y="1435525"/>
                  <a:pt x="855172" y="1435262"/>
                </a:cubicBezTo>
                <a:lnTo>
                  <a:pt x="860494" y="1453861"/>
                </a:lnTo>
                <a:lnTo>
                  <a:pt x="853731" y="1467047"/>
                </a:lnTo>
                <a:cubicBezTo>
                  <a:pt x="846549" y="1480528"/>
                  <a:pt x="841728" y="1491093"/>
                  <a:pt x="845847" y="1502307"/>
                </a:cubicBezTo>
                <a:lnTo>
                  <a:pt x="817613" y="1565166"/>
                </a:lnTo>
                <a:cubicBezTo>
                  <a:pt x="805468" y="1557258"/>
                  <a:pt x="816534" y="1596564"/>
                  <a:pt x="804223" y="1601941"/>
                </a:cubicBezTo>
                <a:cubicBezTo>
                  <a:pt x="794287" y="1604654"/>
                  <a:pt x="795328" y="1617209"/>
                  <a:pt x="791773" y="1627005"/>
                </a:cubicBezTo>
                <a:cubicBezTo>
                  <a:pt x="781684" y="1634393"/>
                  <a:pt x="772978" y="1683187"/>
                  <a:pt x="774645" y="1699922"/>
                </a:cubicBezTo>
                <a:cubicBezTo>
                  <a:pt x="785341" y="1746767"/>
                  <a:pt x="744845" y="1787099"/>
                  <a:pt x="752343" y="1824604"/>
                </a:cubicBezTo>
                <a:cubicBezTo>
                  <a:pt x="751502" y="1834578"/>
                  <a:pt x="749297" y="1842929"/>
                  <a:pt x="746254" y="1850222"/>
                </a:cubicBezTo>
                <a:lnTo>
                  <a:pt x="728600" y="1869603"/>
                </a:lnTo>
                <a:lnTo>
                  <a:pt x="724396" y="1883104"/>
                </a:lnTo>
                <a:lnTo>
                  <a:pt x="722165" y="1885924"/>
                </a:lnTo>
                <a:lnTo>
                  <a:pt x="721338" y="1887123"/>
                </a:lnTo>
                <a:lnTo>
                  <a:pt x="714840" y="1902274"/>
                </a:lnTo>
                <a:lnTo>
                  <a:pt x="722847" y="1929891"/>
                </a:lnTo>
                <a:lnTo>
                  <a:pt x="714660" y="1982709"/>
                </a:lnTo>
                <a:cubicBezTo>
                  <a:pt x="727725" y="2006201"/>
                  <a:pt x="714739" y="1997091"/>
                  <a:pt x="710759" y="2013010"/>
                </a:cubicBezTo>
                <a:cubicBezTo>
                  <a:pt x="707970" y="2027531"/>
                  <a:pt x="700788" y="2054714"/>
                  <a:pt x="697927" y="2069833"/>
                </a:cubicBezTo>
                <a:cubicBezTo>
                  <a:pt x="685211" y="2080229"/>
                  <a:pt x="698762" y="2088241"/>
                  <a:pt x="693594" y="2103731"/>
                </a:cubicBezTo>
                <a:cubicBezTo>
                  <a:pt x="688481" y="2110649"/>
                  <a:pt x="687183" y="2115973"/>
                  <a:pt x="691109" y="2124027"/>
                </a:cubicBezTo>
                <a:cubicBezTo>
                  <a:pt x="666413" y="2155740"/>
                  <a:pt x="688031" y="2144874"/>
                  <a:pt x="676593" y="2176182"/>
                </a:cubicBezTo>
                <a:cubicBezTo>
                  <a:pt x="665190" y="2202944"/>
                  <a:pt x="656416" y="2233857"/>
                  <a:pt x="633227" y="2258036"/>
                </a:cubicBezTo>
                <a:cubicBezTo>
                  <a:pt x="626930" y="2262191"/>
                  <a:pt x="623498" y="2274069"/>
                  <a:pt x="625564" y="2284567"/>
                </a:cubicBezTo>
                <a:cubicBezTo>
                  <a:pt x="625918" y="2286374"/>
                  <a:pt x="626427" y="2288071"/>
                  <a:pt x="627074" y="2289605"/>
                </a:cubicBezTo>
                <a:cubicBezTo>
                  <a:pt x="619029" y="2296628"/>
                  <a:pt x="616453" y="2303188"/>
                  <a:pt x="614574" y="2308717"/>
                </a:cubicBezTo>
                <a:lnTo>
                  <a:pt x="606890" y="2320662"/>
                </a:lnTo>
                <a:lnTo>
                  <a:pt x="605558" y="2327897"/>
                </a:lnTo>
                <a:lnTo>
                  <a:pt x="602202" y="2357749"/>
                </a:lnTo>
                <a:lnTo>
                  <a:pt x="600213" y="2364905"/>
                </a:lnTo>
                <a:lnTo>
                  <a:pt x="597160" y="2388351"/>
                </a:lnTo>
                <a:lnTo>
                  <a:pt x="597982" y="2402296"/>
                </a:lnTo>
                <a:lnTo>
                  <a:pt x="593150" y="2420015"/>
                </a:lnTo>
                <a:cubicBezTo>
                  <a:pt x="593044" y="2420926"/>
                  <a:pt x="592939" y="2421838"/>
                  <a:pt x="592833" y="2422749"/>
                </a:cubicBezTo>
                <a:lnTo>
                  <a:pt x="594479" y="2426002"/>
                </a:lnTo>
                <a:cubicBezTo>
                  <a:pt x="594168" y="2427683"/>
                  <a:pt x="593118" y="2429721"/>
                  <a:pt x="591963" y="2431950"/>
                </a:cubicBezTo>
                <a:cubicBezTo>
                  <a:pt x="591823" y="2432599"/>
                  <a:pt x="591684" y="2433248"/>
                  <a:pt x="591544" y="2433897"/>
                </a:cubicBezTo>
                <a:lnTo>
                  <a:pt x="589519" y="2451398"/>
                </a:lnTo>
                <a:cubicBezTo>
                  <a:pt x="589692" y="2452777"/>
                  <a:pt x="589864" y="2454157"/>
                  <a:pt x="590037" y="2455536"/>
                </a:cubicBezTo>
                <a:lnTo>
                  <a:pt x="588179" y="2462981"/>
                </a:lnTo>
                <a:lnTo>
                  <a:pt x="583434" y="2503991"/>
                </a:lnTo>
                <a:cubicBezTo>
                  <a:pt x="576530" y="2566058"/>
                  <a:pt x="570433" y="2625224"/>
                  <a:pt x="567942" y="2652936"/>
                </a:cubicBezTo>
                <a:cubicBezTo>
                  <a:pt x="570864" y="2658290"/>
                  <a:pt x="572739" y="2664095"/>
                  <a:pt x="573869" y="2670188"/>
                </a:cubicBezTo>
                <a:lnTo>
                  <a:pt x="575243" y="2688114"/>
                </a:lnTo>
                <a:lnTo>
                  <a:pt x="573824" y="2689856"/>
                </a:lnTo>
                <a:cubicBezTo>
                  <a:pt x="569972" y="2698471"/>
                  <a:pt x="569572" y="2704494"/>
                  <a:pt x="570699" y="2709353"/>
                </a:cubicBezTo>
                <a:lnTo>
                  <a:pt x="573192" y="2714527"/>
                </a:lnTo>
                <a:cubicBezTo>
                  <a:pt x="572809" y="2719080"/>
                  <a:pt x="572427" y="2723634"/>
                  <a:pt x="572044" y="2728187"/>
                </a:cubicBezTo>
                <a:cubicBezTo>
                  <a:pt x="572184" y="2737412"/>
                  <a:pt x="572325" y="2746638"/>
                  <a:pt x="572465" y="2755863"/>
                </a:cubicBezTo>
                <a:lnTo>
                  <a:pt x="570028" y="2760324"/>
                </a:lnTo>
                <a:lnTo>
                  <a:pt x="566748" y="2800948"/>
                </a:lnTo>
                <a:lnTo>
                  <a:pt x="565509" y="2801167"/>
                </a:lnTo>
                <a:cubicBezTo>
                  <a:pt x="562655" y="2802587"/>
                  <a:pt x="560408" y="2805381"/>
                  <a:pt x="559367" y="2811129"/>
                </a:cubicBezTo>
                <a:cubicBezTo>
                  <a:pt x="543471" y="2797318"/>
                  <a:pt x="552020" y="2812773"/>
                  <a:pt x="550354" y="2830949"/>
                </a:cubicBezTo>
                <a:cubicBezTo>
                  <a:pt x="525292" y="2813553"/>
                  <a:pt x="531129" y="2868192"/>
                  <a:pt x="514795" y="2872433"/>
                </a:cubicBezTo>
                <a:lnTo>
                  <a:pt x="509875" y="2923099"/>
                </a:lnTo>
                <a:lnTo>
                  <a:pt x="509577" y="2923197"/>
                </a:lnTo>
                <a:cubicBezTo>
                  <a:pt x="508704" y="2924865"/>
                  <a:pt x="508038" y="2927556"/>
                  <a:pt x="507597" y="2931868"/>
                </a:cubicBezTo>
                <a:cubicBezTo>
                  <a:pt x="507524" y="2934019"/>
                  <a:pt x="507452" y="2936171"/>
                  <a:pt x="507379" y="2938322"/>
                </a:cubicBezTo>
                <a:lnTo>
                  <a:pt x="504725" y="2954519"/>
                </a:lnTo>
                <a:lnTo>
                  <a:pt x="502018" y="2959643"/>
                </a:lnTo>
                <a:lnTo>
                  <a:pt x="498360" y="2961019"/>
                </a:lnTo>
                <a:lnTo>
                  <a:pt x="498483" y="2962590"/>
                </a:lnTo>
                <a:cubicBezTo>
                  <a:pt x="502388" y="2975027"/>
                  <a:pt x="510202" y="2980016"/>
                  <a:pt x="484403" y="2990538"/>
                </a:cubicBezTo>
                <a:cubicBezTo>
                  <a:pt x="489425" y="3018352"/>
                  <a:pt x="474337" y="3021029"/>
                  <a:pt x="463075" y="3055956"/>
                </a:cubicBezTo>
                <a:cubicBezTo>
                  <a:pt x="469487" y="3072485"/>
                  <a:pt x="464165" y="3083955"/>
                  <a:pt x="455013" y="3094482"/>
                </a:cubicBezTo>
                <a:cubicBezTo>
                  <a:pt x="453131" y="3130054"/>
                  <a:pt x="437643" y="3160106"/>
                  <a:pt x="428391" y="3198850"/>
                </a:cubicBezTo>
                <a:lnTo>
                  <a:pt x="401440" y="3307560"/>
                </a:lnTo>
                <a:lnTo>
                  <a:pt x="386076" y="3373943"/>
                </a:lnTo>
                <a:cubicBezTo>
                  <a:pt x="386236" y="3376061"/>
                  <a:pt x="380537" y="3378856"/>
                  <a:pt x="374726" y="3381364"/>
                </a:cubicBezTo>
                <a:lnTo>
                  <a:pt x="369145" y="3383729"/>
                </a:lnTo>
                <a:lnTo>
                  <a:pt x="364294" y="3414159"/>
                </a:lnTo>
                <a:lnTo>
                  <a:pt x="366450" y="3436925"/>
                </a:lnTo>
                <a:lnTo>
                  <a:pt x="351743" y="3521619"/>
                </a:lnTo>
                <a:lnTo>
                  <a:pt x="345784" y="3603757"/>
                </a:lnTo>
                <a:cubicBezTo>
                  <a:pt x="345255" y="3619979"/>
                  <a:pt x="344727" y="3636202"/>
                  <a:pt x="344198" y="3652424"/>
                </a:cubicBezTo>
                <a:lnTo>
                  <a:pt x="352450" y="3665222"/>
                </a:lnTo>
                <a:lnTo>
                  <a:pt x="342621" y="3700804"/>
                </a:lnTo>
                <a:lnTo>
                  <a:pt x="341514" y="3734774"/>
                </a:lnTo>
                <a:cubicBezTo>
                  <a:pt x="341212" y="3751567"/>
                  <a:pt x="340909" y="3768360"/>
                  <a:pt x="340607" y="3785153"/>
                </a:cubicBezTo>
                <a:cubicBezTo>
                  <a:pt x="340640" y="3786161"/>
                  <a:pt x="340674" y="3787169"/>
                  <a:pt x="340707" y="3788177"/>
                </a:cubicBezTo>
                <a:cubicBezTo>
                  <a:pt x="340592" y="3791719"/>
                  <a:pt x="340476" y="3795261"/>
                  <a:pt x="340361" y="3798803"/>
                </a:cubicBezTo>
                <a:cubicBezTo>
                  <a:pt x="340121" y="3812119"/>
                  <a:pt x="339882" y="3825434"/>
                  <a:pt x="339642" y="3838750"/>
                </a:cubicBezTo>
                <a:cubicBezTo>
                  <a:pt x="337363" y="3949044"/>
                  <a:pt x="361794" y="3960437"/>
                  <a:pt x="360295" y="4015196"/>
                </a:cubicBezTo>
                <a:lnTo>
                  <a:pt x="339043" y="4052778"/>
                </a:lnTo>
                <a:lnTo>
                  <a:pt x="339343" y="4096257"/>
                </a:lnTo>
                <a:cubicBezTo>
                  <a:pt x="362058" y="4159145"/>
                  <a:pt x="332404" y="4250479"/>
                  <a:pt x="340786" y="4321136"/>
                </a:cubicBezTo>
                <a:cubicBezTo>
                  <a:pt x="341421" y="4376624"/>
                  <a:pt x="344189" y="4407708"/>
                  <a:pt x="343158" y="4429174"/>
                </a:cubicBezTo>
                <a:cubicBezTo>
                  <a:pt x="340948" y="4436304"/>
                  <a:pt x="337887" y="4443121"/>
                  <a:pt x="334599" y="4449938"/>
                </a:cubicBezTo>
                <a:lnTo>
                  <a:pt x="332890" y="4453515"/>
                </a:lnTo>
                <a:lnTo>
                  <a:pt x="331105" y="4467941"/>
                </a:lnTo>
                <a:lnTo>
                  <a:pt x="324289" y="4471861"/>
                </a:lnTo>
                <a:lnTo>
                  <a:pt x="317079" y="4493468"/>
                </a:lnTo>
                <a:cubicBezTo>
                  <a:pt x="315353" y="4501584"/>
                  <a:pt x="314639" y="4510343"/>
                  <a:pt x="315557" y="4520067"/>
                </a:cubicBezTo>
                <a:cubicBezTo>
                  <a:pt x="315451" y="4525669"/>
                  <a:pt x="315346" y="4531270"/>
                  <a:pt x="315240" y="4536872"/>
                </a:cubicBezTo>
                <a:lnTo>
                  <a:pt x="316200" y="4538297"/>
                </a:lnTo>
                <a:cubicBezTo>
                  <a:pt x="316738" y="4541182"/>
                  <a:pt x="316785" y="4544563"/>
                  <a:pt x="317507" y="4547582"/>
                </a:cubicBezTo>
                <a:cubicBezTo>
                  <a:pt x="322716" y="4552468"/>
                  <a:pt x="324912" y="4582137"/>
                  <a:pt x="323078" y="4592102"/>
                </a:cubicBezTo>
                <a:cubicBezTo>
                  <a:pt x="314597" y="4619728"/>
                  <a:pt x="334923" y="4645745"/>
                  <a:pt x="328722" y="4667914"/>
                </a:cubicBezTo>
                <a:cubicBezTo>
                  <a:pt x="330810" y="4685069"/>
                  <a:pt x="333803" y="4690356"/>
                  <a:pt x="335597" y="4695035"/>
                </a:cubicBezTo>
                <a:lnTo>
                  <a:pt x="339485" y="4695979"/>
                </a:lnTo>
                <a:lnTo>
                  <a:pt x="341089" y="4704268"/>
                </a:lnTo>
                <a:lnTo>
                  <a:pt x="342177" y="4706060"/>
                </a:lnTo>
                <a:cubicBezTo>
                  <a:pt x="344268" y="4709474"/>
                  <a:pt x="346234" y="4712931"/>
                  <a:pt x="347751" y="4716754"/>
                </a:cubicBezTo>
                <a:lnTo>
                  <a:pt x="344125" y="4764669"/>
                </a:lnTo>
                <a:lnTo>
                  <a:pt x="340188" y="4779386"/>
                </a:lnTo>
                <a:lnTo>
                  <a:pt x="335146" y="4787491"/>
                </a:lnTo>
                <a:lnTo>
                  <a:pt x="319124" y="4843514"/>
                </a:lnTo>
                <a:lnTo>
                  <a:pt x="305956" y="4881505"/>
                </a:lnTo>
                <a:lnTo>
                  <a:pt x="301062" y="4889332"/>
                </a:lnTo>
                <a:lnTo>
                  <a:pt x="302141" y="4899400"/>
                </a:lnTo>
                <a:cubicBezTo>
                  <a:pt x="302767" y="4900706"/>
                  <a:pt x="303536" y="4901803"/>
                  <a:pt x="304424" y="4902664"/>
                </a:cubicBezTo>
                <a:lnTo>
                  <a:pt x="293123" y="4932769"/>
                </a:lnTo>
                <a:lnTo>
                  <a:pt x="292275" y="4936482"/>
                </a:lnTo>
                <a:lnTo>
                  <a:pt x="288304" y="4962325"/>
                </a:lnTo>
                <a:cubicBezTo>
                  <a:pt x="288009" y="4988948"/>
                  <a:pt x="287715" y="5015570"/>
                  <a:pt x="287420" y="5042193"/>
                </a:cubicBezTo>
                <a:cubicBezTo>
                  <a:pt x="295373" y="5039737"/>
                  <a:pt x="281659" y="5060438"/>
                  <a:pt x="287020" y="5065655"/>
                </a:cubicBezTo>
                <a:cubicBezTo>
                  <a:pt x="291675" y="5068928"/>
                  <a:pt x="288601" y="5075970"/>
                  <a:pt x="288488" y="5082216"/>
                </a:cubicBezTo>
                <a:cubicBezTo>
                  <a:pt x="292282" y="5088207"/>
                  <a:pt x="287008" y="5117775"/>
                  <a:pt x="282763" y="5127114"/>
                </a:cubicBezTo>
                <a:cubicBezTo>
                  <a:pt x="267723" y="5152218"/>
                  <a:pt x="280799" y="5182399"/>
                  <a:pt x="269316" y="5202682"/>
                </a:cubicBezTo>
                <a:cubicBezTo>
                  <a:pt x="267050" y="5219969"/>
                  <a:pt x="268614" y="5225841"/>
                  <a:pt x="269174" y="5230835"/>
                </a:cubicBezTo>
                <a:lnTo>
                  <a:pt x="272679" y="5232660"/>
                </a:lnTo>
                <a:lnTo>
                  <a:pt x="272160" y="5241150"/>
                </a:lnTo>
                <a:lnTo>
                  <a:pt x="272760" y="5243156"/>
                </a:lnTo>
                <a:cubicBezTo>
                  <a:pt x="273922" y="5246984"/>
                  <a:pt x="274952" y="5250824"/>
                  <a:pt x="275462" y="5254919"/>
                </a:cubicBezTo>
                <a:cubicBezTo>
                  <a:pt x="258407" y="5258851"/>
                  <a:pt x="276976" y="5290392"/>
                  <a:pt x="262897" y="5286259"/>
                </a:cubicBezTo>
                <a:cubicBezTo>
                  <a:pt x="262724" y="5309439"/>
                  <a:pt x="239612" y="5337531"/>
                  <a:pt x="252761" y="5357801"/>
                </a:cubicBezTo>
                <a:cubicBezTo>
                  <a:pt x="248775" y="5392256"/>
                  <a:pt x="247799" y="5423412"/>
                  <a:pt x="242360" y="5460080"/>
                </a:cubicBezTo>
                <a:cubicBezTo>
                  <a:pt x="232632" y="5488478"/>
                  <a:pt x="242025" y="5519143"/>
                  <a:pt x="229880" y="5539714"/>
                </a:cubicBezTo>
                <a:cubicBezTo>
                  <a:pt x="230558" y="5572454"/>
                  <a:pt x="222150" y="5613340"/>
                  <a:pt x="204283" y="5639080"/>
                </a:cubicBezTo>
                <a:cubicBezTo>
                  <a:pt x="201596" y="5674226"/>
                  <a:pt x="191051" y="5680198"/>
                  <a:pt x="198948" y="5710958"/>
                </a:cubicBezTo>
                <a:cubicBezTo>
                  <a:pt x="196338" y="5713534"/>
                  <a:pt x="194185" y="5716550"/>
                  <a:pt x="192367" y="5719859"/>
                </a:cubicBezTo>
                <a:lnTo>
                  <a:pt x="188035" y="5729935"/>
                </a:lnTo>
                <a:lnTo>
                  <a:pt x="188428" y="5731182"/>
                </a:lnTo>
                <a:lnTo>
                  <a:pt x="181635" y="5753538"/>
                </a:lnTo>
                <a:lnTo>
                  <a:pt x="169744" y="5796307"/>
                </a:lnTo>
                <a:lnTo>
                  <a:pt x="170351" y="5796644"/>
                </a:lnTo>
                <a:cubicBezTo>
                  <a:pt x="171558" y="5797954"/>
                  <a:pt x="172173" y="5799948"/>
                  <a:pt x="171559" y="5803435"/>
                </a:cubicBezTo>
                <a:cubicBezTo>
                  <a:pt x="182664" y="5798231"/>
                  <a:pt x="175075" y="5805646"/>
                  <a:pt x="172284" y="5816391"/>
                </a:cubicBezTo>
                <a:cubicBezTo>
                  <a:pt x="188911" y="5810703"/>
                  <a:pt x="174844" y="5841128"/>
                  <a:pt x="182542" y="5846382"/>
                </a:cubicBezTo>
                <a:cubicBezTo>
                  <a:pt x="180118" y="5854404"/>
                  <a:pt x="177856" y="5862781"/>
                  <a:pt x="175877" y="5871336"/>
                </a:cubicBezTo>
                <a:lnTo>
                  <a:pt x="174910" y="5876376"/>
                </a:lnTo>
                <a:lnTo>
                  <a:pt x="175047" y="5876483"/>
                </a:lnTo>
                <a:cubicBezTo>
                  <a:pt x="175167" y="5877594"/>
                  <a:pt x="174973" y="5879257"/>
                  <a:pt x="174335" y="5881814"/>
                </a:cubicBezTo>
                <a:lnTo>
                  <a:pt x="171273" y="5895339"/>
                </a:lnTo>
                <a:cubicBezTo>
                  <a:pt x="171401" y="5896476"/>
                  <a:pt x="171530" y="5897612"/>
                  <a:pt x="171658" y="5898749"/>
                </a:cubicBezTo>
                <a:lnTo>
                  <a:pt x="174658" y="5919558"/>
                </a:lnTo>
                <a:cubicBezTo>
                  <a:pt x="173958" y="5933601"/>
                  <a:pt x="171208" y="5962838"/>
                  <a:pt x="169099" y="5984417"/>
                </a:cubicBezTo>
                <a:cubicBezTo>
                  <a:pt x="162916" y="6005205"/>
                  <a:pt x="164971" y="6025162"/>
                  <a:pt x="162007" y="6049043"/>
                </a:cubicBezTo>
                <a:cubicBezTo>
                  <a:pt x="150795" y="6073830"/>
                  <a:pt x="160091" y="6088483"/>
                  <a:pt x="156875" y="6114000"/>
                </a:cubicBezTo>
                <a:cubicBezTo>
                  <a:pt x="141597" y="6134477"/>
                  <a:pt x="163381" y="6133378"/>
                  <a:pt x="165441" y="6146938"/>
                </a:cubicBezTo>
                <a:lnTo>
                  <a:pt x="165177" y="6150658"/>
                </a:lnTo>
                <a:lnTo>
                  <a:pt x="161772" y="6160011"/>
                </a:lnTo>
                <a:lnTo>
                  <a:pt x="160051" y="6163393"/>
                </a:lnTo>
                <a:cubicBezTo>
                  <a:pt x="159032" y="6165775"/>
                  <a:pt x="158564" y="6167421"/>
                  <a:pt x="158473" y="6168628"/>
                </a:cubicBezTo>
                <a:cubicBezTo>
                  <a:pt x="158506" y="6168685"/>
                  <a:pt x="158540" y="6168742"/>
                  <a:pt x="158573" y="6168799"/>
                </a:cubicBezTo>
                <a:lnTo>
                  <a:pt x="146463" y="6196671"/>
                </a:lnTo>
                <a:cubicBezTo>
                  <a:pt x="152348" y="6205503"/>
                  <a:pt x="134460" y="6231012"/>
                  <a:pt x="150209" y="6232365"/>
                </a:cubicBezTo>
                <a:cubicBezTo>
                  <a:pt x="145821" y="6242321"/>
                  <a:pt x="137774" y="6246719"/>
                  <a:pt x="148544" y="6246162"/>
                </a:cubicBezTo>
                <a:cubicBezTo>
                  <a:pt x="147378" y="6249522"/>
                  <a:pt x="147566" y="6251866"/>
                  <a:pt x="148403" y="6253754"/>
                </a:cubicBezTo>
                <a:lnTo>
                  <a:pt x="138880" y="6276449"/>
                </a:lnTo>
                <a:cubicBezTo>
                  <a:pt x="138814" y="6277540"/>
                  <a:pt x="138749" y="6278630"/>
                  <a:pt x="138683" y="6279721"/>
                </a:cubicBezTo>
                <a:lnTo>
                  <a:pt x="130721" y="6293675"/>
                </a:lnTo>
                <a:lnTo>
                  <a:pt x="120717" y="6313967"/>
                </a:lnTo>
                <a:cubicBezTo>
                  <a:pt x="120758" y="6314457"/>
                  <a:pt x="120800" y="6314947"/>
                  <a:pt x="120841" y="6315437"/>
                </a:cubicBezTo>
                <a:lnTo>
                  <a:pt x="115208" y="6324024"/>
                </a:lnTo>
                <a:cubicBezTo>
                  <a:pt x="113007" y="6326672"/>
                  <a:pt x="103991" y="6364381"/>
                  <a:pt x="101217" y="6365923"/>
                </a:cubicBezTo>
                <a:lnTo>
                  <a:pt x="74946" y="6556817"/>
                </a:lnTo>
                <a:cubicBezTo>
                  <a:pt x="55357" y="6665926"/>
                  <a:pt x="35695" y="6744075"/>
                  <a:pt x="16001" y="6808678"/>
                </a:cubicBezTo>
                <a:lnTo>
                  <a:pt x="0" y="6858000"/>
                </a:lnTo>
                <a:lnTo>
                  <a:pt x="5734864" y="6858000"/>
                </a:lnTo>
                <a:lnTo>
                  <a:pt x="5734864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B0105C-6072-FEDF-AD47-69239C13B4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234" y="2648615"/>
            <a:ext cx="4699173" cy="1293249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br>
              <a:rPr lang="en-US" sz="4000" b="1">
                <a:ea typeface="+mj-lt"/>
                <a:cs typeface="+mj-lt"/>
              </a:rPr>
            </a:br>
            <a:r>
              <a:rPr lang="en-US" sz="4400" b="1">
                <a:ea typeface="+mj-lt"/>
                <a:cs typeface="+mj-lt"/>
              </a:rPr>
              <a:t>Selection Sort</a:t>
            </a:r>
            <a:r>
              <a:rPr lang="en-US" sz="4900">
                <a:ea typeface="+mj-lt"/>
                <a:cs typeface="+mj-lt"/>
              </a:rPr>
              <a:t> </a:t>
            </a:r>
            <a:br>
              <a:rPr lang="en-US" sz="4400">
                <a:ea typeface="+mj-lt"/>
                <a:cs typeface="+mj-lt"/>
              </a:rPr>
            </a:br>
            <a:endParaRPr lang="en-US" sz="4400" kern="1200">
              <a:ea typeface="+mj-lt"/>
              <a:cs typeface="+mj-lt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BFAAB3-1DD4-1C63-1CBA-5DFC7C167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49DFD55-3C28-40EF-9E31-A92D2E4017FF}" type="slidenum">
              <a:rPr lang="en-US" sz="1000"/>
              <a:pPr>
                <a:spcAft>
                  <a:spcPts val="600"/>
                </a:spcAft>
              </a:pPr>
              <a:t>29</a:t>
            </a:fld>
            <a:endParaRPr lang="en-US" sz="100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0BE74C1-96F4-CAAA-91D2-2CC236B3BB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52173" y="6077168"/>
            <a:ext cx="3943627" cy="464499"/>
          </a:xfrm>
        </p:spPr>
        <p:txBody>
          <a:bodyPr/>
          <a:lstStyle/>
          <a:p>
            <a:r>
              <a:rPr lang="en-US" b="0">
                <a:ea typeface="+mj-lt"/>
                <a:cs typeface="+mj-lt"/>
                <a:hlinkClick r:id="rId2"/>
              </a:rPr>
              <a:t>selection sort</a:t>
            </a:r>
            <a:endParaRPr lang="en-US"/>
          </a:p>
        </p:txBody>
      </p:sp>
      <p:pic>
        <p:nvPicPr>
          <p:cNvPr id="6" name="Content Placeholder 5" descr="A table with numbers and numbers&#10;&#10;Description automatically generated">
            <a:extLst>
              <a:ext uri="{FF2B5EF4-FFF2-40B4-BE49-F238E27FC236}">
                <a16:creationId xmlns:a16="http://schemas.microsoft.com/office/drawing/2014/main" id="{96A318E9-59BF-E036-137D-DA7EBDDC19D3}"/>
              </a:ext>
            </a:extLst>
          </p:cNvPr>
          <p:cNvPicPr>
            <a:picLocks noGrp="1" noChangeAspect="1"/>
          </p:cNvPicPr>
          <p:nvPr>
            <p:ph sz="half" idx="13"/>
          </p:nvPr>
        </p:nvPicPr>
        <p:blipFill>
          <a:blip r:embed="rId3"/>
          <a:stretch>
            <a:fillRect/>
          </a:stretch>
        </p:blipFill>
        <p:spPr>
          <a:xfrm>
            <a:off x="5737296" y="1548577"/>
            <a:ext cx="6298785" cy="3338304"/>
          </a:xfrm>
        </p:spPr>
      </p:pic>
    </p:spTree>
    <p:extLst>
      <p:ext uri="{BB962C8B-B14F-4D97-AF65-F5344CB8AC3E}">
        <p14:creationId xmlns:p14="http://schemas.microsoft.com/office/powerpoint/2010/main" val="23644857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316DC8E4-A711-4240-81E9-F818497413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28DBD1-DB29-D44F-FD5A-3071BB37EF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3935" y="854168"/>
            <a:ext cx="3527117" cy="266568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200" kern="1200">
                <a:latin typeface="+mj-lt"/>
                <a:ea typeface="+mj-ea"/>
                <a:cs typeface="+mj-cs"/>
              </a:rPr>
              <a:t>Functional Requirements include: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6CC8FF8-121A-4621-8FF3-BC48A37BFB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72659" y="899358"/>
            <a:ext cx="7119341" cy="5138381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276E0C7-D588-440B-8F4A-876392DB71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643658" y="3396997"/>
            <a:ext cx="6858002" cy="64008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diagram of a business process&#10;&#10;Description automatically generated">
            <a:extLst>
              <a:ext uri="{FF2B5EF4-FFF2-40B4-BE49-F238E27FC236}">
                <a16:creationId xmlns:a16="http://schemas.microsoft.com/office/drawing/2014/main" id="{B4519E23-BFD8-B116-BDFD-32711AF50C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2389" y="1552786"/>
            <a:ext cx="6179880" cy="383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7961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C7F55EAC-550A-4BDD-9099-3F20B8FA0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DC4F5A5F-493F-49AE-89B6-D5AF5EBC8B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6724001 w 12192000"/>
              <a:gd name="connsiteY0" fmla="*/ 434021 h 6858000"/>
              <a:gd name="connsiteX1" fmla="*/ 6471155 w 12192000"/>
              <a:gd name="connsiteY1" fmla="*/ 434599 h 6858000"/>
              <a:gd name="connsiteX2" fmla="*/ 5384913 w 12192000"/>
              <a:gd name="connsiteY2" fmla="*/ 497971 h 6858000"/>
              <a:gd name="connsiteX3" fmla="*/ 4818280 w 12192000"/>
              <a:gd name="connsiteY3" fmla="*/ 541802 h 6858000"/>
              <a:gd name="connsiteX4" fmla="*/ 3965428 w 12192000"/>
              <a:gd name="connsiteY4" fmla="*/ 675942 h 6858000"/>
              <a:gd name="connsiteX5" fmla="*/ 3699528 w 12192000"/>
              <a:gd name="connsiteY5" fmla="*/ 770472 h 6858000"/>
              <a:gd name="connsiteX6" fmla="*/ 3438854 w 12192000"/>
              <a:gd name="connsiteY6" fmla="*/ 834899 h 6858000"/>
              <a:gd name="connsiteX7" fmla="*/ 3367443 w 12192000"/>
              <a:gd name="connsiteY7" fmla="*/ 893518 h 6858000"/>
              <a:gd name="connsiteX8" fmla="*/ 3467301 w 12192000"/>
              <a:gd name="connsiteY8" fmla="*/ 953722 h 6858000"/>
              <a:gd name="connsiteX9" fmla="*/ 3889955 w 12192000"/>
              <a:gd name="connsiteY9" fmla="*/ 977486 h 6858000"/>
              <a:gd name="connsiteX10" fmla="*/ 3502135 w 12192000"/>
              <a:gd name="connsiteY10" fmla="*/ 1054062 h 6858000"/>
              <a:gd name="connsiteX11" fmla="*/ 4072832 w 12192000"/>
              <a:gd name="connsiteY11" fmla="*/ 1017622 h 6858000"/>
              <a:gd name="connsiteX12" fmla="*/ 4244099 w 12192000"/>
              <a:gd name="connsiteY12" fmla="*/ 1030825 h 6858000"/>
              <a:gd name="connsiteX13" fmla="*/ 4095475 w 12192000"/>
              <a:gd name="connsiteY13" fmla="*/ 1092084 h 6858000"/>
              <a:gd name="connsiteX14" fmla="*/ 3327386 w 12192000"/>
              <a:gd name="connsiteY14" fmla="*/ 1215660 h 6858000"/>
              <a:gd name="connsiteX15" fmla="*/ 3254813 w 12192000"/>
              <a:gd name="connsiteY15" fmla="*/ 1226749 h 6858000"/>
              <a:gd name="connsiteX16" fmla="*/ 2776427 w 12192000"/>
              <a:gd name="connsiteY16" fmla="*/ 1401552 h 6858000"/>
              <a:gd name="connsiteX17" fmla="*/ 3063226 w 12192000"/>
              <a:gd name="connsiteY17" fmla="*/ 1384124 h 6858000"/>
              <a:gd name="connsiteX18" fmla="*/ 2754945 w 12192000"/>
              <a:gd name="connsiteY18" fmla="*/ 1495025 h 6858000"/>
              <a:gd name="connsiteX19" fmla="*/ 2381061 w 12192000"/>
              <a:gd name="connsiteY19" fmla="*/ 1619658 h 6858000"/>
              <a:gd name="connsiteX20" fmla="*/ 2008336 w 12192000"/>
              <a:gd name="connsiteY20" fmla="*/ 1814527 h 6858000"/>
              <a:gd name="connsiteX21" fmla="*/ 1740695 w 12192000"/>
              <a:gd name="connsiteY21" fmla="*/ 1914337 h 6858000"/>
              <a:gd name="connsiteX22" fmla="*/ 1787720 w 12192000"/>
              <a:gd name="connsiteY22" fmla="*/ 1991970 h 6858000"/>
              <a:gd name="connsiteX23" fmla="*/ 1754048 w 12192000"/>
              <a:gd name="connsiteY23" fmla="*/ 2078049 h 6858000"/>
              <a:gd name="connsiteX24" fmla="*/ 2228951 w 12192000"/>
              <a:gd name="connsiteY24" fmla="*/ 1996721 h 6858000"/>
              <a:gd name="connsiteX25" fmla="*/ 2054781 w 12192000"/>
              <a:gd name="connsiteY25" fmla="*/ 2053228 h 6858000"/>
              <a:gd name="connsiteX26" fmla="*/ 1985693 w 12192000"/>
              <a:gd name="connsiteY26" fmla="*/ 2109207 h 6858000"/>
              <a:gd name="connsiteX27" fmla="*/ 2061168 w 12192000"/>
              <a:gd name="connsiteY27" fmla="*/ 2130859 h 6858000"/>
              <a:gd name="connsiteX28" fmla="*/ 2388026 w 12192000"/>
              <a:gd name="connsiteY28" fmla="*/ 2184726 h 6858000"/>
              <a:gd name="connsiteX29" fmla="*/ 1560719 w 12192000"/>
              <a:gd name="connsiteY29" fmla="*/ 2384876 h 6858000"/>
              <a:gd name="connsiteX30" fmla="*/ 1679734 w 12192000"/>
              <a:gd name="connsiteY30" fmla="*/ 2400191 h 6858000"/>
              <a:gd name="connsiteX31" fmla="*/ 2882089 w 12192000"/>
              <a:gd name="connsiteY31" fmla="*/ 2383292 h 6858000"/>
              <a:gd name="connsiteX32" fmla="*/ 3116638 w 12192000"/>
              <a:gd name="connsiteY32" fmla="*/ 2359528 h 6858000"/>
              <a:gd name="connsiteX33" fmla="*/ 2897765 w 12192000"/>
              <a:gd name="connsiteY33" fmla="*/ 2758243 h 6858000"/>
              <a:gd name="connsiteX34" fmla="*/ 2981367 w 12192000"/>
              <a:gd name="connsiteY34" fmla="*/ 2829008 h 6858000"/>
              <a:gd name="connsiteX35" fmla="*/ 2682955 w 12192000"/>
              <a:gd name="connsiteY35" fmla="*/ 2846436 h 6858000"/>
              <a:gd name="connsiteX36" fmla="*/ 2099485 w 12192000"/>
              <a:gd name="connsiteY36" fmla="*/ 3066653 h 6858000"/>
              <a:gd name="connsiteX37" fmla="*/ 1807460 w 12192000"/>
              <a:gd name="connsiteY37" fmla="*/ 3454808 h 6858000"/>
              <a:gd name="connsiteX38" fmla="*/ 1921251 w 12192000"/>
              <a:gd name="connsiteY38" fmla="*/ 3540889 h 6858000"/>
              <a:gd name="connsiteX39" fmla="*/ 1453313 w 12192000"/>
              <a:gd name="connsiteY39" fmla="*/ 3637002 h 6858000"/>
              <a:gd name="connsiteX40" fmla="*/ 1686122 w 12192000"/>
              <a:gd name="connsiteY40" fmla="*/ 3667634 h 6858000"/>
              <a:gd name="connsiteX41" fmla="*/ 1513692 w 12192000"/>
              <a:gd name="connsiteY41" fmla="*/ 3725196 h 6858000"/>
              <a:gd name="connsiteX42" fmla="*/ 1369711 w 12192000"/>
              <a:gd name="connsiteY42" fmla="*/ 3826063 h 6858000"/>
              <a:gd name="connsiteX43" fmla="*/ 2051298 w 12192000"/>
              <a:gd name="connsiteY43" fmla="*/ 3754242 h 6858000"/>
              <a:gd name="connsiteX44" fmla="*/ 2245207 w 12192000"/>
              <a:gd name="connsiteY44" fmla="*/ 3797018 h 6858000"/>
              <a:gd name="connsiteX45" fmla="*/ 2353192 w 12192000"/>
              <a:gd name="connsiteY45" fmla="*/ 3796489 h 6858000"/>
              <a:gd name="connsiteX46" fmla="*/ 2490207 w 12192000"/>
              <a:gd name="connsiteY46" fmla="*/ 3801242 h 6858000"/>
              <a:gd name="connsiteX47" fmla="*/ 2375835 w 12192000"/>
              <a:gd name="connsiteY47" fmla="*/ 3839794 h 6858000"/>
              <a:gd name="connsiteX48" fmla="*/ 2522138 w 12192000"/>
              <a:gd name="connsiteY48" fmla="*/ 4009841 h 6858000"/>
              <a:gd name="connsiteX49" fmla="*/ 1998466 w 12192000"/>
              <a:gd name="connsiteY49" fmla="*/ 4130778 h 6858000"/>
              <a:gd name="connsiteX50" fmla="*/ 2114580 w 12192000"/>
              <a:gd name="connsiteY50" fmla="*/ 4154543 h 6858000"/>
              <a:gd name="connsiteX51" fmla="*/ 2177862 w 12192000"/>
              <a:gd name="connsiteY51" fmla="*/ 4189925 h 6858000"/>
              <a:gd name="connsiteX52" fmla="*/ 1868419 w 12192000"/>
              <a:gd name="connsiteY52" fmla="*/ 4382153 h 6858000"/>
              <a:gd name="connsiteX53" fmla="*/ 2279460 w 12192000"/>
              <a:gd name="connsiteY53" fmla="*/ 4356805 h 6858000"/>
              <a:gd name="connsiteX54" fmla="*/ 2029817 w 12192000"/>
              <a:gd name="connsiteY54" fmla="*/ 4468235 h 6858000"/>
              <a:gd name="connsiteX55" fmla="*/ 1560137 w 12192000"/>
              <a:gd name="connsiteY55" fmla="*/ 4730172 h 6858000"/>
              <a:gd name="connsiteX56" fmla="*/ 1956664 w 12192000"/>
              <a:gd name="connsiteY56" fmla="*/ 4820477 h 6858000"/>
              <a:gd name="connsiteX57" fmla="*/ 3268168 w 12192000"/>
              <a:gd name="connsiteY57" fmla="*/ 4852692 h 6858000"/>
              <a:gd name="connsiteX58" fmla="*/ 2807197 w 12192000"/>
              <a:gd name="connsiteY58" fmla="*/ 4939300 h 6858000"/>
              <a:gd name="connsiteX59" fmla="*/ 2721272 w 12192000"/>
              <a:gd name="connsiteY59" fmla="*/ 4970458 h 6858000"/>
              <a:gd name="connsiteX60" fmla="*/ 2802552 w 12192000"/>
              <a:gd name="connsiteY60" fmla="*/ 5014291 h 6858000"/>
              <a:gd name="connsiteX61" fmla="*/ 2537812 w 12192000"/>
              <a:gd name="connsiteY61" fmla="*/ 5053898 h 6858000"/>
              <a:gd name="connsiteX62" fmla="*/ 2569744 w 12192000"/>
              <a:gd name="connsiteY62" fmla="*/ 5153182 h 6858000"/>
              <a:gd name="connsiteX63" fmla="*/ 1987436 w 12192000"/>
              <a:gd name="connsiteY63" fmla="*/ 5334320 h 6858000"/>
              <a:gd name="connsiteX64" fmla="*/ 1972921 w 12192000"/>
              <a:gd name="connsiteY64" fmla="*/ 5382376 h 6858000"/>
              <a:gd name="connsiteX65" fmla="*/ 2341001 w 12192000"/>
              <a:gd name="connsiteY65" fmla="*/ 5360725 h 6858000"/>
              <a:gd name="connsiteX66" fmla="*/ 2710822 w 12192000"/>
              <a:gd name="connsiteY66" fmla="*/ 5418816 h 6858000"/>
              <a:gd name="connsiteX67" fmla="*/ 2833903 w 12192000"/>
              <a:gd name="connsiteY67" fmla="*/ 5413007 h 6858000"/>
              <a:gd name="connsiteX68" fmla="*/ 3011556 w 12192000"/>
              <a:gd name="connsiteY68" fmla="*/ 5399276 h 6858000"/>
              <a:gd name="connsiteX69" fmla="*/ 3254233 w 12192000"/>
              <a:gd name="connsiteY69" fmla="*/ 5439412 h 6858000"/>
              <a:gd name="connsiteX70" fmla="*/ 2792101 w 12192000"/>
              <a:gd name="connsiteY70" fmla="*/ 5471625 h 6858000"/>
              <a:gd name="connsiteX71" fmla="*/ 2977303 w 12192000"/>
              <a:gd name="connsiteY71" fmla="*/ 5539751 h 6858000"/>
              <a:gd name="connsiteX72" fmla="*/ 3656566 w 12192000"/>
              <a:gd name="connsiteY72" fmla="*/ 5678642 h 6858000"/>
              <a:gd name="connsiteX73" fmla="*/ 4858340 w 12192000"/>
              <a:gd name="connsiteY73" fmla="*/ 5969625 h 6858000"/>
              <a:gd name="connsiteX74" fmla="*/ 5296668 w 12192000"/>
              <a:gd name="connsiteY74" fmla="*/ 6043559 h 6858000"/>
              <a:gd name="connsiteX75" fmla="*/ 5456323 w 12192000"/>
              <a:gd name="connsiteY75" fmla="*/ 6042502 h 6858000"/>
              <a:gd name="connsiteX76" fmla="*/ 5267058 w 12192000"/>
              <a:gd name="connsiteY76" fmla="*/ 6100066 h 6858000"/>
              <a:gd name="connsiteX77" fmla="*/ 7095266 w 12192000"/>
              <a:gd name="connsiteY77" fmla="*/ 6287541 h 6858000"/>
              <a:gd name="connsiteX78" fmla="*/ 9707235 w 12192000"/>
              <a:gd name="connsiteY78" fmla="*/ 5994446 h 6858000"/>
              <a:gd name="connsiteX79" fmla="*/ 10083442 w 12192000"/>
              <a:gd name="connsiteY79" fmla="*/ 5678642 h 6858000"/>
              <a:gd name="connsiteX80" fmla="*/ 10338892 w 12192000"/>
              <a:gd name="connsiteY80" fmla="*/ 4650957 h 6858000"/>
              <a:gd name="connsiteX81" fmla="*/ 10628013 w 12192000"/>
              <a:gd name="connsiteY81" fmla="*/ 4411198 h 6858000"/>
              <a:gd name="connsiteX82" fmla="*/ 10802766 w 12192000"/>
              <a:gd name="connsiteY82" fmla="*/ 4258050 h 6858000"/>
              <a:gd name="connsiteX83" fmla="*/ 10614662 w 12192000"/>
              <a:gd name="connsiteY83" fmla="*/ 4150318 h 6858000"/>
              <a:gd name="connsiteX84" fmla="*/ 10681427 w 12192000"/>
              <a:gd name="connsiteY84" fmla="*/ 4054203 h 6858000"/>
              <a:gd name="connsiteX85" fmla="*/ 10520029 w 12192000"/>
              <a:gd name="connsiteY85" fmla="*/ 3804411 h 6858000"/>
              <a:gd name="connsiteX86" fmla="*/ 10568798 w 12192000"/>
              <a:gd name="connsiteY86" fmla="*/ 3466426 h 6858000"/>
              <a:gd name="connsiteX87" fmla="*/ 10499709 w 12192000"/>
              <a:gd name="connsiteY87" fmla="*/ 3166465 h 6858000"/>
              <a:gd name="connsiteX88" fmla="*/ 10489840 w 12192000"/>
              <a:gd name="connsiteY88" fmla="*/ 2546475 h 6858000"/>
              <a:gd name="connsiteX89" fmla="*/ 10584471 w 12192000"/>
              <a:gd name="connsiteY89" fmla="*/ 2512148 h 6858000"/>
              <a:gd name="connsiteX90" fmla="*/ 10695942 w 12192000"/>
              <a:gd name="connsiteY90" fmla="*/ 2358471 h 6858000"/>
              <a:gd name="connsiteX91" fmla="*/ 10732516 w 12192000"/>
              <a:gd name="connsiteY91" fmla="*/ 2287706 h 6858000"/>
              <a:gd name="connsiteX92" fmla="*/ 10731357 w 12192000"/>
              <a:gd name="connsiteY92" fmla="*/ 2137725 h 6858000"/>
              <a:gd name="connsiteX93" fmla="*/ 10678525 w 12192000"/>
              <a:gd name="connsiteY93" fmla="*/ 2070656 h 6858000"/>
              <a:gd name="connsiteX94" fmla="*/ 10735999 w 12192000"/>
              <a:gd name="connsiteY94" fmla="*/ 1956587 h 6858000"/>
              <a:gd name="connsiteX95" fmla="*/ 10824246 w 12192000"/>
              <a:gd name="connsiteY95" fmla="*/ 1862584 h 6858000"/>
              <a:gd name="connsiteX96" fmla="*/ 10773156 w 12192000"/>
              <a:gd name="connsiteY96" fmla="*/ 1768054 h 6858000"/>
              <a:gd name="connsiteX97" fmla="*/ 10716261 w 12192000"/>
              <a:gd name="connsiteY97" fmla="*/ 1678278 h 6858000"/>
              <a:gd name="connsiteX98" fmla="*/ 10554864 w 12192000"/>
              <a:gd name="connsiteY98" fmla="*/ 1477599 h 6858000"/>
              <a:gd name="connsiteX99" fmla="*/ 10267483 w 12192000"/>
              <a:gd name="connsiteY99" fmla="*/ 1324977 h 6858000"/>
              <a:gd name="connsiteX100" fmla="*/ 9913337 w 12192000"/>
              <a:gd name="connsiteY100" fmla="*/ 1202458 h 6858000"/>
              <a:gd name="connsiteX101" fmla="*/ 10024805 w 12192000"/>
              <a:gd name="connsiteY101" fmla="*/ 1124827 h 6858000"/>
              <a:gd name="connsiteX102" fmla="*/ 9411726 w 12192000"/>
              <a:gd name="connsiteY102" fmla="*/ 980655 h 6858000"/>
              <a:gd name="connsiteX103" fmla="*/ 9930753 w 12192000"/>
              <a:gd name="connsiteY103" fmla="*/ 901968 h 6858000"/>
              <a:gd name="connsiteX104" fmla="*/ 9894178 w 12192000"/>
              <a:gd name="connsiteY104" fmla="*/ 871339 h 6858000"/>
              <a:gd name="connsiteX105" fmla="*/ 9858182 w 12192000"/>
              <a:gd name="connsiteY105" fmla="*/ 839125 h 6858000"/>
              <a:gd name="connsiteX106" fmla="*/ 10131050 w 12192000"/>
              <a:gd name="connsiteY106" fmla="*/ 792652 h 6858000"/>
              <a:gd name="connsiteX107" fmla="*/ 10006808 w 12192000"/>
              <a:gd name="connsiteY107" fmla="*/ 731920 h 6858000"/>
              <a:gd name="connsiteX108" fmla="*/ 10233809 w 12192000"/>
              <a:gd name="connsiteY108" fmla="*/ 710268 h 6858000"/>
              <a:gd name="connsiteX109" fmla="*/ 10267483 w 12192000"/>
              <a:gd name="connsiteY109" fmla="*/ 628940 h 6858000"/>
              <a:gd name="connsiteX110" fmla="*/ 10136275 w 12192000"/>
              <a:gd name="connsiteY110" fmla="*/ 589333 h 6858000"/>
              <a:gd name="connsiteX111" fmla="*/ 9131312 w 12192000"/>
              <a:gd name="connsiteY111" fmla="*/ 480544 h 6858000"/>
              <a:gd name="connsiteX112" fmla="*/ 7479600 w 12192000"/>
              <a:gd name="connsiteY112" fmla="*/ 454667 h 6858000"/>
              <a:gd name="connsiteX113" fmla="*/ 6724001 w 12192000"/>
              <a:gd name="connsiteY113" fmla="*/ 434021 h 6858000"/>
              <a:gd name="connsiteX114" fmla="*/ 0 w 12192000"/>
              <a:gd name="connsiteY114" fmla="*/ 0 h 6858000"/>
              <a:gd name="connsiteX115" fmla="*/ 12192000 w 12192000"/>
              <a:gd name="connsiteY115" fmla="*/ 0 h 6858000"/>
              <a:gd name="connsiteX116" fmla="*/ 12192000 w 12192000"/>
              <a:gd name="connsiteY116" fmla="*/ 6858000 h 6858000"/>
              <a:gd name="connsiteX117" fmla="*/ 0 w 12192000"/>
              <a:gd name="connsiteY11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</a:cxnLst>
            <a:rect l="l" t="t" r="r" b="b"/>
            <a:pathLst>
              <a:path w="12192000" h="6858000">
                <a:moveTo>
                  <a:pt x="6724001" y="434021"/>
                </a:moveTo>
                <a:cubicBezTo>
                  <a:pt x="6639882" y="433113"/>
                  <a:pt x="6555627" y="433147"/>
                  <a:pt x="6471155" y="434599"/>
                </a:cubicBezTo>
                <a:cubicBezTo>
                  <a:pt x="6109461" y="440937"/>
                  <a:pt x="5748349" y="439351"/>
                  <a:pt x="5384913" y="497971"/>
                </a:cubicBezTo>
                <a:cubicBezTo>
                  <a:pt x="5199132" y="528072"/>
                  <a:pt x="5005803" y="518038"/>
                  <a:pt x="4818280" y="541802"/>
                </a:cubicBezTo>
                <a:cubicBezTo>
                  <a:pt x="4532641" y="578242"/>
                  <a:pt x="4247003" y="621019"/>
                  <a:pt x="3965428" y="675942"/>
                </a:cubicBezTo>
                <a:cubicBezTo>
                  <a:pt x="3877181" y="693369"/>
                  <a:pt x="3768034" y="703930"/>
                  <a:pt x="3699528" y="770472"/>
                </a:cubicBezTo>
                <a:cubicBezTo>
                  <a:pt x="3590961" y="728224"/>
                  <a:pt x="3523617" y="807966"/>
                  <a:pt x="3438854" y="834899"/>
                </a:cubicBezTo>
                <a:cubicBezTo>
                  <a:pt x="3405761" y="845462"/>
                  <a:pt x="3362218" y="860248"/>
                  <a:pt x="3367443" y="893518"/>
                </a:cubicBezTo>
                <a:cubicBezTo>
                  <a:pt x="3372089" y="935238"/>
                  <a:pt x="3420855" y="962172"/>
                  <a:pt x="3467301" y="953722"/>
                </a:cubicBezTo>
                <a:cubicBezTo>
                  <a:pt x="3611863" y="927317"/>
                  <a:pt x="3741328" y="986464"/>
                  <a:pt x="3889955" y="977486"/>
                </a:cubicBezTo>
                <a:cubicBezTo>
                  <a:pt x="3760488" y="1002836"/>
                  <a:pt x="3631601" y="1028713"/>
                  <a:pt x="3502135" y="1054062"/>
                </a:cubicBezTo>
                <a:cubicBezTo>
                  <a:pt x="3694303" y="1074129"/>
                  <a:pt x="3883568" y="1038218"/>
                  <a:pt x="4072832" y="1017622"/>
                </a:cubicBezTo>
                <a:cubicBezTo>
                  <a:pt x="4133792" y="1011285"/>
                  <a:pt x="4228424" y="962699"/>
                  <a:pt x="4244099" y="1030825"/>
                </a:cubicBezTo>
                <a:cubicBezTo>
                  <a:pt x="4254550" y="1076242"/>
                  <a:pt x="4152951" y="1079410"/>
                  <a:pt x="4095475" y="1092084"/>
                </a:cubicBezTo>
                <a:cubicBezTo>
                  <a:pt x="3841766" y="1146479"/>
                  <a:pt x="3583994" y="1178165"/>
                  <a:pt x="3327386" y="1215660"/>
                </a:cubicBezTo>
                <a:cubicBezTo>
                  <a:pt x="3303001" y="1219357"/>
                  <a:pt x="3271070" y="1216188"/>
                  <a:pt x="3254813" y="1226749"/>
                </a:cubicBezTo>
                <a:cubicBezTo>
                  <a:pt x="3123605" y="1311774"/>
                  <a:pt x="2957563" y="1339765"/>
                  <a:pt x="2776427" y="1401552"/>
                </a:cubicBezTo>
                <a:cubicBezTo>
                  <a:pt x="2890798" y="1430598"/>
                  <a:pt x="2968012" y="1370921"/>
                  <a:pt x="3063226" y="1384124"/>
                </a:cubicBezTo>
                <a:cubicBezTo>
                  <a:pt x="2966272" y="1448024"/>
                  <a:pt x="2853641" y="1460171"/>
                  <a:pt x="2754945" y="1495025"/>
                </a:cubicBezTo>
                <a:cubicBezTo>
                  <a:pt x="2684117" y="1519846"/>
                  <a:pt x="2421119" y="1597477"/>
                  <a:pt x="2381061" y="1619658"/>
                </a:cubicBezTo>
                <a:cubicBezTo>
                  <a:pt x="2260302" y="1688311"/>
                  <a:pt x="2107033" y="1720525"/>
                  <a:pt x="2008336" y="1814527"/>
                </a:cubicBezTo>
                <a:cubicBezTo>
                  <a:pt x="1938668" y="1880540"/>
                  <a:pt x="1822554" y="1868393"/>
                  <a:pt x="1740695" y="1914337"/>
                </a:cubicBezTo>
                <a:cubicBezTo>
                  <a:pt x="1711667" y="1957642"/>
                  <a:pt x="1767982" y="1968733"/>
                  <a:pt x="1787720" y="1991970"/>
                </a:cubicBezTo>
                <a:cubicBezTo>
                  <a:pt x="1813846" y="2023126"/>
                  <a:pt x="1767401" y="2040555"/>
                  <a:pt x="1754048" y="2078049"/>
                </a:cubicBezTo>
                <a:cubicBezTo>
                  <a:pt x="1907898" y="2035802"/>
                  <a:pt x="2054781" y="2010981"/>
                  <a:pt x="2228951" y="1996721"/>
                </a:cubicBezTo>
                <a:cubicBezTo>
                  <a:pt x="2171475" y="2057452"/>
                  <a:pt x="2101807" y="2031048"/>
                  <a:pt x="2054781" y="2053228"/>
                </a:cubicBezTo>
                <a:cubicBezTo>
                  <a:pt x="2024011" y="2067487"/>
                  <a:pt x="1976984" y="2073824"/>
                  <a:pt x="1985693" y="2109207"/>
                </a:cubicBezTo>
                <a:cubicBezTo>
                  <a:pt x="1992660" y="2137196"/>
                  <a:pt x="2032140" y="2133500"/>
                  <a:pt x="2061168" y="2130859"/>
                </a:cubicBezTo>
                <a:cubicBezTo>
                  <a:pt x="2172636" y="2120825"/>
                  <a:pt x="2281202" y="2117656"/>
                  <a:pt x="2388026" y="2184726"/>
                </a:cubicBezTo>
                <a:cubicBezTo>
                  <a:pt x="2116321" y="2282425"/>
                  <a:pt x="1803977" y="2241233"/>
                  <a:pt x="1560719" y="2384876"/>
                </a:cubicBezTo>
                <a:cubicBezTo>
                  <a:pt x="1594973" y="2429237"/>
                  <a:pt x="1643739" y="2405472"/>
                  <a:pt x="1679734" y="2400191"/>
                </a:cubicBezTo>
                <a:cubicBezTo>
                  <a:pt x="1916026" y="2364279"/>
                  <a:pt x="2760170" y="2428180"/>
                  <a:pt x="2882089" y="2383292"/>
                </a:cubicBezTo>
                <a:cubicBezTo>
                  <a:pt x="2956983" y="2355830"/>
                  <a:pt x="3035941" y="2342628"/>
                  <a:pt x="3116638" y="2359528"/>
                </a:cubicBezTo>
                <a:cubicBezTo>
                  <a:pt x="3194434" y="2375898"/>
                  <a:pt x="3174696" y="2605622"/>
                  <a:pt x="2897765" y="2758243"/>
                </a:cubicBezTo>
                <a:cubicBezTo>
                  <a:pt x="2858286" y="2779895"/>
                  <a:pt x="3034779" y="2811053"/>
                  <a:pt x="2981367" y="2829008"/>
                </a:cubicBezTo>
                <a:cubicBezTo>
                  <a:pt x="2939566" y="2843267"/>
                  <a:pt x="2734626" y="2835346"/>
                  <a:pt x="2682955" y="2846436"/>
                </a:cubicBezTo>
                <a:cubicBezTo>
                  <a:pt x="2662635" y="2851188"/>
                  <a:pt x="2040267" y="3029159"/>
                  <a:pt x="2099485" y="3066653"/>
                </a:cubicBezTo>
                <a:cubicBezTo>
                  <a:pt x="2276558" y="3179139"/>
                  <a:pt x="2869897" y="3385098"/>
                  <a:pt x="1807460" y="3454808"/>
                </a:cubicBezTo>
                <a:cubicBezTo>
                  <a:pt x="1841132" y="3495472"/>
                  <a:pt x="1934024" y="3469596"/>
                  <a:pt x="1921251" y="3540889"/>
                </a:cubicBezTo>
                <a:cubicBezTo>
                  <a:pt x="1780173" y="3579440"/>
                  <a:pt x="1617035" y="3577328"/>
                  <a:pt x="1453313" y="3637002"/>
                </a:cubicBezTo>
                <a:cubicBezTo>
                  <a:pt x="1527047" y="3680307"/>
                  <a:pt x="1611808" y="3653902"/>
                  <a:pt x="1686122" y="3667634"/>
                </a:cubicBezTo>
                <a:cubicBezTo>
                  <a:pt x="1644320" y="3722027"/>
                  <a:pt x="1572330" y="3713578"/>
                  <a:pt x="1513692" y="3725196"/>
                </a:cubicBezTo>
                <a:cubicBezTo>
                  <a:pt x="1459700" y="3736286"/>
                  <a:pt x="1345329" y="3830816"/>
                  <a:pt x="1369711" y="3826063"/>
                </a:cubicBezTo>
                <a:cubicBezTo>
                  <a:pt x="1595553" y="3783815"/>
                  <a:pt x="1824877" y="3795434"/>
                  <a:pt x="2051298" y="3754242"/>
                </a:cubicBezTo>
                <a:cubicBezTo>
                  <a:pt x="2126192" y="3740511"/>
                  <a:pt x="2210955" y="3714106"/>
                  <a:pt x="2245207" y="3797018"/>
                </a:cubicBezTo>
                <a:cubicBezTo>
                  <a:pt x="2255659" y="3821310"/>
                  <a:pt x="2248109" y="3829232"/>
                  <a:pt x="2353192" y="3796489"/>
                </a:cubicBezTo>
                <a:cubicBezTo>
                  <a:pt x="2394414" y="3783815"/>
                  <a:pt x="2448988" y="3770085"/>
                  <a:pt x="2490207" y="3801242"/>
                </a:cubicBezTo>
                <a:cubicBezTo>
                  <a:pt x="2464082" y="3840321"/>
                  <a:pt x="2413572" y="3828703"/>
                  <a:pt x="2375835" y="3839794"/>
                </a:cubicBezTo>
                <a:cubicBezTo>
                  <a:pt x="2275978" y="3868311"/>
                  <a:pt x="2619094" y="3977100"/>
                  <a:pt x="2522138" y="4009841"/>
                </a:cubicBezTo>
                <a:cubicBezTo>
                  <a:pt x="2323584" y="4076912"/>
                  <a:pt x="2199343" y="4057372"/>
                  <a:pt x="1998466" y="4130778"/>
                </a:cubicBezTo>
                <a:cubicBezTo>
                  <a:pt x="2066973" y="4129192"/>
                  <a:pt x="2046072" y="4154543"/>
                  <a:pt x="2114580" y="4154543"/>
                </a:cubicBezTo>
                <a:cubicBezTo>
                  <a:pt x="2145350" y="4154543"/>
                  <a:pt x="2177862" y="4160878"/>
                  <a:pt x="2177862" y="4189925"/>
                </a:cubicBezTo>
                <a:cubicBezTo>
                  <a:pt x="2177862" y="4217385"/>
                  <a:pt x="1817330" y="4367895"/>
                  <a:pt x="1868419" y="4382153"/>
                </a:cubicBezTo>
                <a:cubicBezTo>
                  <a:pt x="2007755" y="4420704"/>
                  <a:pt x="2365385" y="4302410"/>
                  <a:pt x="2279460" y="4356805"/>
                </a:cubicBezTo>
                <a:cubicBezTo>
                  <a:pt x="2148834" y="4439716"/>
                  <a:pt x="2129094" y="4456088"/>
                  <a:pt x="2029817" y="4468235"/>
                </a:cubicBezTo>
                <a:cubicBezTo>
                  <a:pt x="1944474" y="4478796"/>
                  <a:pt x="1644320" y="4710633"/>
                  <a:pt x="1560137" y="4730172"/>
                </a:cubicBezTo>
                <a:cubicBezTo>
                  <a:pt x="1485825" y="4747072"/>
                  <a:pt x="1774947" y="4800410"/>
                  <a:pt x="1956664" y="4820477"/>
                </a:cubicBezTo>
                <a:cubicBezTo>
                  <a:pt x="2130256" y="4840017"/>
                  <a:pt x="3101544" y="4789319"/>
                  <a:pt x="3268168" y="4852692"/>
                </a:cubicBezTo>
                <a:cubicBezTo>
                  <a:pt x="3111993" y="4878041"/>
                  <a:pt x="2970336" y="4953030"/>
                  <a:pt x="2807197" y="4939300"/>
                </a:cubicBezTo>
                <a:cubicBezTo>
                  <a:pt x="2773524" y="4936660"/>
                  <a:pt x="2724756" y="4930323"/>
                  <a:pt x="2721272" y="4970458"/>
                </a:cubicBezTo>
                <a:cubicBezTo>
                  <a:pt x="2718369" y="5005313"/>
                  <a:pt x="2788038" y="4981548"/>
                  <a:pt x="2802552" y="5014291"/>
                </a:cubicBezTo>
                <a:cubicBezTo>
                  <a:pt x="2719531" y="5060235"/>
                  <a:pt x="2621415" y="5018515"/>
                  <a:pt x="2537812" y="5053898"/>
                </a:cubicBezTo>
                <a:cubicBezTo>
                  <a:pt x="2491948" y="5099314"/>
                  <a:pt x="2589483" y="5107236"/>
                  <a:pt x="2569744" y="5153182"/>
                </a:cubicBezTo>
                <a:cubicBezTo>
                  <a:pt x="2301522" y="5193845"/>
                  <a:pt x="2252174" y="5268836"/>
                  <a:pt x="1987436" y="5334320"/>
                </a:cubicBezTo>
                <a:cubicBezTo>
                  <a:pt x="1971179" y="5338545"/>
                  <a:pt x="1958407" y="5352274"/>
                  <a:pt x="1972921" y="5382376"/>
                </a:cubicBezTo>
                <a:cubicBezTo>
                  <a:pt x="2087874" y="5396107"/>
                  <a:pt x="2215599" y="5373399"/>
                  <a:pt x="2341001" y="5360725"/>
                </a:cubicBezTo>
                <a:cubicBezTo>
                  <a:pt x="2537812" y="5340129"/>
                  <a:pt x="2533748" y="5339072"/>
                  <a:pt x="2710822" y="5418816"/>
                </a:cubicBezTo>
                <a:cubicBezTo>
                  <a:pt x="2743914" y="5433602"/>
                  <a:pt x="2801390" y="5438355"/>
                  <a:pt x="2833903" y="5413007"/>
                </a:cubicBezTo>
                <a:cubicBezTo>
                  <a:pt x="2896604" y="5364422"/>
                  <a:pt x="2950016" y="5368646"/>
                  <a:pt x="3011556" y="5399276"/>
                </a:cubicBezTo>
                <a:cubicBezTo>
                  <a:pt x="3077160" y="5432547"/>
                  <a:pt x="3171793" y="5391882"/>
                  <a:pt x="3254233" y="5439412"/>
                </a:cubicBezTo>
                <a:cubicBezTo>
                  <a:pt x="3099802" y="5473739"/>
                  <a:pt x="2957563" y="5473739"/>
                  <a:pt x="2792101" y="5471625"/>
                </a:cubicBezTo>
                <a:cubicBezTo>
                  <a:pt x="2846095" y="5537639"/>
                  <a:pt x="2914601" y="5536582"/>
                  <a:pt x="2977303" y="5539751"/>
                </a:cubicBezTo>
                <a:cubicBezTo>
                  <a:pt x="3214174" y="5551898"/>
                  <a:pt x="3601411" y="5660686"/>
                  <a:pt x="3656566" y="5678642"/>
                </a:cubicBezTo>
                <a:cubicBezTo>
                  <a:pt x="4280675" y="5879847"/>
                  <a:pt x="4178497" y="5898332"/>
                  <a:pt x="4858340" y="5969625"/>
                </a:cubicBezTo>
                <a:cubicBezTo>
                  <a:pt x="5261253" y="6011873"/>
                  <a:pt x="4887368" y="6032469"/>
                  <a:pt x="5296668" y="6043559"/>
                </a:cubicBezTo>
                <a:cubicBezTo>
                  <a:pt x="5349500" y="6045143"/>
                  <a:pt x="5402911" y="6044087"/>
                  <a:pt x="5456323" y="6042502"/>
                </a:cubicBezTo>
                <a:cubicBezTo>
                  <a:pt x="5368077" y="6073134"/>
                  <a:pt x="5267058" y="6100066"/>
                  <a:pt x="5267058" y="6100066"/>
                </a:cubicBezTo>
                <a:cubicBezTo>
                  <a:pt x="5267058" y="6100066"/>
                  <a:pt x="5318728" y="6208854"/>
                  <a:pt x="7095266" y="6287541"/>
                </a:cubicBezTo>
                <a:cubicBezTo>
                  <a:pt x="7422124" y="6302329"/>
                  <a:pt x="9563254" y="6024548"/>
                  <a:pt x="9707235" y="5994446"/>
                </a:cubicBezTo>
                <a:cubicBezTo>
                  <a:pt x="9844249" y="5966984"/>
                  <a:pt x="10002164" y="5671247"/>
                  <a:pt x="10083442" y="5678642"/>
                </a:cubicBezTo>
                <a:cubicBezTo>
                  <a:pt x="10103183" y="5653293"/>
                  <a:pt x="10283158" y="5139979"/>
                  <a:pt x="10338892" y="4650957"/>
                </a:cubicBezTo>
                <a:cubicBezTo>
                  <a:pt x="10448618" y="4580718"/>
                  <a:pt x="10551960" y="4503088"/>
                  <a:pt x="10628013" y="4411198"/>
                </a:cubicBezTo>
                <a:cubicBezTo>
                  <a:pt x="10675040" y="4354692"/>
                  <a:pt x="10718003" y="4298185"/>
                  <a:pt x="10802766" y="4258050"/>
                </a:cubicBezTo>
                <a:cubicBezTo>
                  <a:pt x="10755739" y="4203128"/>
                  <a:pt x="10675040" y="4190453"/>
                  <a:pt x="10614662" y="4150318"/>
                </a:cubicBezTo>
                <a:cubicBezTo>
                  <a:pt x="10610017" y="4117046"/>
                  <a:pt x="10705811" y="4127081"/>
                  <a:pt x="10681427" y="4054203"/>
                </a:cubicBezTo>
                <a:cubicBezTo>
                  <a:pt x="10648335" y="3957032"/>
                  <a:pt x="10684328" y="3846131"/>
                  <a:pt x="10520029" y="3804411"/>
                </a:cubicBezTo>
                <a:cubicBezTo>
                  <a:pt x="10476485" y="3709881"/>
                  <a:pt x="10464294" y="3558845"/>
                  <a:pt x="10568798" y="3466426"/>
                </a:cubicBezTo>
                <a:cubicBezTo>
                  <a:pt x="10724388" y="3328592"/>
                  <a:pt x="10699424" y="3240927"/>
                  <a:pt x="10499709" y="3166465"/>
                </a:cubicBezTo>
                <a:cubicBezTo>
                  <a:pt x="10474164" y="3156958"/>
                  <a:pt x="10501452" y="2570768"/>
                  <a:pt x="10489840" y="2546475"/>
                </a:cubicBezTo>
                <a:cubicBezTo>
                  <a:pt x="10508418" y="2513205"/>
                  <a:pt x="10551960" y="2521126"/>
                  <a:pt x="10584471" y="2512148"/>
                </a:cubicBezTo>
                <a:cubicBezTo>
                  <a:pt x="10726711" y="2474125"/>
                  <a:pt x="10731357" y="2474125"/>
                  <a:pt x="10695942" y="2358471"/>
                </a:cubicBezTo>
                <a:cubicBezTo>
                  <a:pt x="10685490" y="2323616"/>
                  <a:pt x="10709874" y="2309357"/>
                  <a:pt x="10732516" y="2287706"/>
                </a:cubicBezTo>
                <a:cubicBezTo>
                  <a:pt x="10817280" y="2206905"/>
                  <a:pt x="10817860" y="2205850"/>
                  <a:pt x="10731357" y="2137725"/>
                </a:cubicBezTo>
                <a:cubicBezTo>
                  <a:pt x="10706391" y="2118185"/>
                  <a:pt x="10689555" y="2097061"/>
                  <a:pt x="10678525" y="2070656"/>
                </a:cubicBezTo>
                <a:cubicBezTo>
                  <a:pt x="10658203" y="2022599"/>
                  <a:pt x="10658784" y="1982463"/>
                  <a:pt x="10735999" y="1956587"/>
                </a:cubicBezTo>
                <a:cubicBezTo>
                  <a:pt x="10789993" y="1938104"/>
                  <a:pt x="10820762" y="1916978"/>
                  <a:pt x="10824246" y="1862584"/>
                </a:cubicBezTo>
                <a:cubicBezTo>
                  <a:pt x="10826570" y="1817166"/>
                  <a:pt x="10832955" y="1787594"/>
                  <a:pt x="10773156" y="1768054"/>
                </a:cubicBezTo>
                <a:cubicBezTo>
                  <a:pt x="10724969" y="1752211"/>
                  <a:pt x="10711036" y="1718412"/>
                  <a:pt x="10716261" y="1678278"/>
                </a:cubicBezTo>
                <a:cubicBezTo>
                  <a:pt x="10728452" y="1580050"/>
                  <a:pt x="10662849" y="1522487"/>
                  <a:pt x="10554864" y="1477599"/>
                </a:cubicBezTo>
                <a:cubicBezTo>
                  <a:pt x="10452101" y="1434822"/>
                  <a:pt x="10362116" y="1377259"/>
                  <a:pt x="10267483" y="1324977"/>
                </a:cubicBezTo>
                <a:cubicBezTo>
                  <a:pt x="10162399" y="1266887"/>
                  <a:pt x="10040481" y="1232031"/>
                  <a:pt x="9913337" y="1202458"/>
                </a:cubicBezTo>
                <a:cubicBezTo>
                  <a:pt x="9936561" y="1160210"/>
                  <a:pt x="10016678" y="1183974"/>
                  <a:pt x="10024805" y="1124827"/>
                </a:cubicBezTo>
                <a:cubicBezTo>
                  <a:pt x="9826251" y="1074658"/>
                  <a:pt x="9636408" y="999139"/>
                  <a:pt x="9411726" y="980655"/>
                </a:cubicBezTo>
                <a:cubicBezTo>
                  <a:pt x="9593444" y="990161"/>
                  <a:pt x="9758326" y="922036"/>
                  <a:pt x="9930753" y="901968"/>
                </a:cubicBezTo>
                <a:cubicBezTo>
                  <a:pt x="9947008" y="868698"/>
                  <a:pt x="9909273" y="877147"/>
                  <a:pt x="9894178" y="871339"/>
                </a:cubicBezTo>
                <a:cubicBezTo>
                  <a:pt x="9879083" y="865001"/>
                  <a:pt x="9860506" y="862889"/>
                  <a:pt x="9858182" y="839125"/>
                </a:cubicBezTo>
                <a:cubicBezTo>
                  <a:pt x="9941205" y="804798"/>
                  <a:pt x="10045126" y="827506"/>
                  <a:pt x="10131050" y="792652"/>
                </a:cubicBezTo>
                <a:cubicBezTo>
                  <a:pt x="10111891" y="741954"/>
                  <a:pt x="10037578" y="772583"/>
                  <a:pt x="10006808" y="731920"/>
                </a:cubicBezTo>
                <a:cubicBezTo>
                  <a:pt x="10086927" y="724526"/>
                  <a:pt x="10161239" y="721357"/>
                  <a:pt x="10233809" y="710268"/>
                </a:cubicBezTo>
                <a:cubicBezTo>
                  <a:pt x="10290705" y="701818"/>
                  <a:pt x="10306380" y="658513"/>
                  <a:pt x="10267483" y="628940"/>
                </a:cubicBezTo>
                <a:cubicBezTo>
                  <a:pt x="10232648" y="602536"/>
                  <a:pt x="10181559" y="600422"/>
                  <a:pt x="10136275" y="589333"/>
                </a:cubicBezTo>
                <a:cubicBezTo>
                  <a:pt x="9813479" y="512230"/>
                  <a:pt x="9474428" y="487409"/>
                  <a:pt x="9131312" y="480544"/>
                </a:cubicBezTo>
                <a:cubicBezTo>
                  <a:pt x="8580936" y="469453"/>
                  <a:pt x="8028817" y="469982"/>
                  <a:pt x="7479600" y="454667"/>
                </a:cubicBezTo>
                <a:cubicBezTo>
                  <a:pt x="7227489" y="447934"/>
                  <a:pt x="6976357" y="436744"/>
                  <a:pt x="6724001" y="434021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9" name="Content Placeholder 8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A645B1DC-2915-BB5F-FB16-7015D1FF1F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6037" y="1715637"/>
            <a:ext cx="7464805" cy="2704263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115B9D-CC84-ADCD-C57F-C173CCAB39BD}"/>
              </a:ext>
            </a:extLst>
          </p:cNvPr>
          <p:cNvSpPr>
            <a:spLocks/>
          </p:cNvSpPr>
          <p:nvPr/>
        </p:nvSpPr>
        <p:spPr>
          <a:xfrm>
            <a:off x="8704112" y="5130884"/>
            <a:ext cx="629346" cy="232686"/>
          </a:xfrm>
          <a:prstGeom prst="rect">
            <a:avLst/>
          </a:prstGeom>
        </p:spPr>
        <p:txBody>
          <a:bodyPr/>
          <a:lstStyle/>
          <a:p>
            <a:pPr defTabSz="576072">
              <a:spcAft>
                <a:spcPts val="600"/>
              </a:spcAft>
            </a:pPr>
            <a:fld id="{A49DFD55-3C28-40EF-9E31-A92D2E4017FF}" type="slidenum">
              <a:rPr lang="en-US" sz="1134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pPr defTabSz="576072">
                <a:spcAft>
                  <a:spcPts val="600"/>
                </a:spcAft>
              </a:pPr>
              <a:t>30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975806-4238-23C1-4134-DAC8DDCE9964}"/>
              </a:ext>
            </a:extLst>
          </p:cNvPr>
          <p:cNvSpPr txBox="1"/>
          <p:nvPr/>
        </p:nvSpPr>
        <p:spPr>
          <a:xfrm>
            <a:off x="228839" y="5629986"/>
            <a:ext cx="563658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/>
              <a:t>The complexity of bubble sort is O(n</a:t>
            </a:r>
            <a:r>
              <a:rPr lang="en-US" sz="900"/>
              <a:t>2</a:t>
            </a:r>
            <a:r>
              <a:rPr lang="en-US" sz="2400"/>
              <a:t>). </a:t>
            </a:r>
          </a:p>
        </p:txBody>
      </p:sp>
    </p:spTree>
    <p:extLst>
      <p:ext uri="{BB962C8B-B14F-4D97-AF65-F5344CB8AC3E}">
        <p14:creationId xmlns:p14="http://schemas.microsoft.com/office/powerpoint/2010/main" val="5270603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7DA3C418-758E-4180-A5D0-8655D680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8C8EF06-5EC3-4883-AFAF-D74FF46550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" y="0"/>
            <a:ext cx="5135971" cy="6871648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7" descr="A diagram of a data analysis&#10;&#10;Description automatically generated">
            <a:extLst>
              <a:ext uri="{FF2B5EF4-FFF2-40B4-BE49-F238E27FC236}">
                <a16:creationId xmlns:a16="http://schemas.microsoft.com/office/drawing/2014/main" id="{5B2E6B9D-B308-3A20-A670-1D61A2491D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61" r="1" b="1"/>
          <a:stretch/>
        </p:blipFill>
        <p:spPr>
          <a:xfrm>
            <a:off x="2915455" y="10"/>
            <a:ext cx="9276545" cy="6857990"/>
          </a:xfrm>
          <a:custGeom>
            <a:avLst/>
            <a:gdLst/>
            <a:ahLst/>
            <a:cxnLst/>
            <a:rect l="l" t="t" r="r" b="b"/>
            <a:pathLst>
              <a:path w="9276545" h="6871647">
                <a:moveTo>
                  <a:pt x="9276545" y="0"/>
                </a:moveTo>
                <a:lnTo>
                  <a:pt x="9276545" y="6858000"/>
                </a:lnTo>
                <a:lnTo>
                  <a:pt x="1546051" y="6871647"/>
                </a:lnTo>
                <a:lnTo>
                  <a:pt x="1535751" y="6828910"/>
                </a:lnTo>
                <a:cubicBezTo>
                  <a:pt x="1530460" y="6775140"/>
                  <a:pt x="1515370" y="6618042"/>
                  <a:pt x="1514301" y="6549029"/>
                </a:cubicBezTo>
                <a:cubicBezTo>
                  <a:pt x="1518045" y="6491396"/>
                  <a:pt x="1528503" y="6450608"/>
                  <a:pt x="1529339" y="6414828"/>
                </a:cubicBezTo>
                <a:cubicBezTo>
                  <a:pt x="1525062" y="6359280"/>
                  <a:pt x="1502062" y="6307149"/>
                  <a:pt x="1493941" y="6268848"/>
                </a:cubicBezTo>
                <a:cubicBezTo>
                  <a:pt x="1502669" y="6254191"/>
                  <a:pt x="1469920" y="6200171"/>
                  <a:pt x="1480613" y="6185025"/>
                </a:cubicBezTo>
                <a:cubicBezTo>
                  <a:pt x="1481020" y="6164522"/>
                  <a:pt x="1458164" y="6060790"/>
                  <a:pt x="1443364" y="6018360"/>
                </a:cubicBezTo>
                <a:cubicBezTo>
                  <a:pt x="1426694" y="5970758"/>
                  <a:pt x="1390307" y="5920074"/>
                  <a:pt x="1380584" y="5899407"/>
                </a:cubicBezTo>
                <a:cubicBezTo>
                  <a:pt x="1370860" y="5878740"/>
                  <a:pt x="1392244" y="5920877"/>
                  <a:pt x="1385023" y="5894356"/>
                </a:cubicBezTo>
                <a:cubicBezTo>
                  <a:pt x="1377800" y="5867835"/>
                  <a:pt x="1345702" y="5770498"/>
                  <a:pt x="1337254" y="5740279"/>
                </a:cubicBezTo>
                <a:cubicBezTo>
                  <a:pt x="1353956" y="5738860"/>
                  <a:pt x="1323673" y="5722040"/>
                  <a:pt x="1334321" y="5713042"/>
                </a:cubicBezTo>
                <a:cubicBezTo>
                  <a:pt x="1343675" y="5706701"/>
                  <a:pt x="1336672" y="5700118"/>
                  <a:pt x="1335877" y="5692870"/>
                </a:cubicBezTo>
                <a:cubicBezTo>
                  <a:pt x="1343201" y="5683812"/>
                  <a:pt x="1329617" y="5652064"/>
                  <a:pt x="1319978" y="5643427"/>
                </a:cubicBezTo>
                <a:cubicBezTo>
                  <a:pt x="1286551" y="5622177"/>
                  <a:pt x="1310947" y="5579803"/>
                  <a:pt x="1285321" y="5562271"/>
                </a:cubicBezTo>
                <a:cubicBezTo>
                  <a:pt x="1281540" y="5556238"/>
                  <a:pt x="1279983" y="5550455"/>
                  <a:pt x="1279815" y="5544867"/>
                </a:cubicBezTo>
                <a:lnTo>
                  <a:pt x="1282507" y="5529404"/>
                </a:lnTo>
                <a:lnTo>
                  <a:pt x="1289604" y="5525378"/>
                </a:lnTo>
                <a:lnTo>
                  <a:pt x="1287766" y="5515726"/>
                </a:lnTo>
                <a:lnTo>
                  <a:pt x="1288829" y="5513051"/>
                </a:lnTo>
                <a:cubicBezTo>
                  <a:pt x="1290896" y="5507946"/>
                  <a:pt x="1292688" y="5502897"/>
                  <a:pt x="1293373" y="5497833"/>
                </a:cubicBezTo>
                <a:cubicBezTo>
                  <a:pt x="1288690" y="5483829"/>
                  <a:pt x="1272696" y="5459278"/>
                  <a:pt x="1260736" y="5429027"/>
                </a:cubicBezTo>
                <a:cubicBezTo>
                  <a:pt x="1238579" y="5396416"/>
                  <a:pt x="1238884" y="5351600"/>
                  <a:pt x="1221610" y="5316328"/>
                </a:cubicBezTo>
                <a:lnTo>
                  <a:pt x="1216099" y="5309330"/>
                </a:lnTo>
                <a:lnTo>
                  <a:pt x="1217278" y="5279477"/>
                </a:lnTo>
                <a:cubicBezTo>
                  <a:pt x="1221588" y="5274318"/>
                  <a:pt x="1222716" y="5266940"/>
                  <a:pt x="1218469" y="5260597"/>
                </a:cubicBezTo>
                <a:lnTo>
                  <a:pt x="1206220" y="5152555"/>
                </a:lnTo>
                <a:cubicBezTo>
                  <a:pt x="1205294" y="5116878"/>
                  <a:pt x="1196908" y="5101727"/>
                  <a:pt x="1212921" y="5046536"/>
                </a:cubicBezTo>
                <a:cubicBezTo>
                  <a:pt x="1234138" y="4987918"/>
                  <a:pt x="1204801" y="4903116"/>
                  <a:pt x="1212183" y="4837345"/>
                </a:cubicBezTo>
                <a:cubicBezTo>
                  <a:pt x="1183151" y="4802424"/>
                  <a:pt x="1209228" y="4821062"/>
                  <a:pt x="1202048" y="4784195"/>
                </a:cubicBezTo>
                <a:cubicBezTo>
                  <a:pt x="1202483" y="4760878"/>
                  <a:pt x="1202919" y="4737561"/>
                  <a:pt x="1203354" y="4714245"/>
                </a:cubicBezTo>
                <a:lnTo>
                  <a:pt x="1201502" y="4700836"/>
                </a:lnTo>
                <a:lnTo>
                  <a:pt x="1194919" y="4697224"/>
                </a:lnTo>
                <a:lnTo>
                  <a:pt x="1187792" y="4677162"/>
                </a:lnTo>
                <a:cubicBezTo>
                  <a:pt x="1186060" y="4669625"/>
                  <a:pt x="1185291" y="4661478"/>
                  <a:pt x="1186080" y="4652429"/>
                </a:cubicBezTo>
                <a:cubicBezTo>
                  <a:pt x="1199189" y="4622456"/>
                  <a:pt x="1167081" y="4571771"/>
                  <a:pt x="1184722" y="4534840"/>
                </a:cubicBezTo>
                <a:cubicBezTo>
                  <a:pt x="1182407" y="4499077"/>
                  <a:pt x="1175424" y="4460227"/>
                  <a:pt x="1172188" y="4437851"/>
                </a:cubicBezTo>
                <a:cubicBezTo>
                  <a:pt x="1161331" y="4428466"/>
                  <a:pt x="1178123" y="4398274"/>
                  <a:pt x="1165306" y="4400581"/>
                </a:cubicBezTo>
                <a:cubicBezTo>
                  <a:pt x="1171061" y="4389819"/>
                  <a:pt x="1173552" y="4346771"/>
                  <a:pt x="1168602" y="4335651"/>
                </a:cubicBezTo>
                <a:lnTo>
                  <a:pt x="1178384" y="4280215"/>
                </a:lnTo>
                <a:lnTo>
                  <a:pt x="1177294" y="4274660"/>
                </a:lnTo>
                <a:cubicBezTo>
                  <a:pt x="1177138" y="4268882"/>
                  <a:pt x="1177520" y="4251103"/>
                  <a:pt x="1177448" y="4245552"/>
                </a:cubicBezTo>
                <a:cubicBezTo>
                  <a:pt x="1177252" y="4244155"/>
                  <a:pt x="1177058" y="4242757"/>
                  <a:pt x="1176863" y="4241361"/>
                </a:cubicBezTo>
                <a:lnTo>
                  <a:pt x="1162386" y="4207167"/>
                </a:lnTo>
                <a:cubicBezTo>
                  <a:pt x="1162950" y="4202536"/>
                  <a:pt x="1174655" y="4199565"/>
                  <a:pt x="1174343" y="4192380"/>
                </a:cubicBezTo>
                <a:lnTo>
                  <a:pt x="1160516" y="4164062"/>
                </a:lnTo>
                <a:lnTo>
                  <a:pt x="1161365" y="4158623"/>
                </a:lnTo>
                <a:lnTo>
                  <a:pt x="1144878" y="4076261"/>
                </a:lnTo>
                <a:lnTo>
                  <a:pt x="1123687" y="4005692"/>
                </a:lnTo>
                <a:lnTo>
                  <a:pt x="1096720" y="3754257"/>
                </a:lnTo>
                <a:cubicBezTo>
                  <a:pt x="1083618" y="3639924"/>
                  <a:pt x="1064313" y="3636659"/>
                  <a:pt x="1047682" y="3517638"/>
                </a:cubicBezTo>
                <a:cubicBezTo>
                  <a:pt x="1048550" y="3477187"/>
                  <a:pt x="1049418" y="3436735"/>
                  <a:pt x="1050285" y="3396284"/>
                </a:cubicBezTo>
                <a:lnTo>
                  <a:pt x="1030166" y="3320814"/>
                </a:lnTo>
                <a:lnTo>
                  <a:pt x="1034128" y="3260443"/>
                </a:lnTo>
                <a:lnTo>
                  <a:pt x="1007751" y="3198916"/>
                </a:lnTo>
                <a:cubicBezTo>
                  <a:pt x="1003323" y="3193074"/>
                  <a:pt x="1001150" y="3187393"/>
                  <a:pt x="1000384" y="3181839"/>
                </a:cubicBezTo>
                <a:cubicBezTo>
                  <a:pt x="1000734" y="3176675"/>
                  <a:pt x="1001085" y="3171511"/>
                  <a:pt x="1001435" y="3166346"/>
                </a:cubicBezTo>
                <a:lnTo>
                  <a:pt x="968918" y="3112638"/>
                </a:lnTo>
                <a:cubicBezTo>
                  <a:pt x="957125" y="3092489"/>
                  <a:pt x="955617" y="3065232"/>
                  <a:pt x="934483" y="3031628"/>
                </a:cubicBezTo>
                <a:cubicBezTo>
                  <a:pt x="914631" y="2997037"/>
                  <a:pt x="908933" y="3005661"/>
                  <a:pt x="879229" y="2948196"/>
                </a:cubicBezTo>
                <a:cubicBezTo>
                  <a:pt x="850845" y="2897154"/>
                  <a:pt x="820829" y="2806798"/>
                  <a:pt x="798666" y="2761198"/>
                </a:cubicBezTo>
                <a:cubicBezTo>
                  <a:pt x="773970" y="2714562"/>
                  <a:pt x="758278" y="2715446"/>
                  <a:pt x="746962" y="2694939"/>
                </a:cubicBezTo>
                <a:lnTo>
                  <a:pt x="712796" y="2614779"/>
                </a:lnTo>
                <a:lnTo>
                  <a:pt x="697701" y="2600020"/>
                </a:lnTo>
                <a:cubicBezTo>
                  <a:pt x="697743" y="2598787"/>
                  <a:pt x="697784" y="2597555"/>
                  <a:pt x="697823" y="2596321"/>
                </a:cubicBezTo>
                <a:lnTo>
                  <a:pt x="679645" y="2572602"/>
                </a:lnTo>
                <a:lnTo>
                  <a:pt x="680789" y="2571831"/>
                </a:lnTo>
                <a:cubicBezTo>
                  <a:pt x="682946" y="2569560"/>
                  <a:pt x="683757" y="2566863"/>
                  <a:pt x="681771" y="2563200"/>
                </a:cubicBezTo>
                <a:cubicBezTo>
                  <a:pt x="705290" y="2562299"/>
                  <a:pt x="688388" y="2558438"/>
                  <a:pt x="680456" y="2547723"/>
                </a:cubicBezTo>
                <a:cubicBezTo>
                  <a:pt x="679482" y="2534148"/>
                  <a:pt x="677183" y="2493617"/>
                  <a:pt x="675922" y="2481749"/>
                </a:cubicBezTo>
                <a:lnTo>
                  <a:pt x="672894" y="2476509"/>
                </a:lnTo>
                <a:lnTo>
                  <a:pt x="673143" y="2476297"/>
                </a:lnTo>
                <a:cubicBezTo>
                  <a:pt x="673152" y="2474932"/>
                  <a:pt x="672405" y="2473126"/>
                  <a:pt x="670567" y="2470561"/>
                </a:cubicBezTo>
                <a:lnTo>
                  <a:pt x="667369" y="2466951"/>
                </a:lnTo>
                <a:lnTo>
                  <a:pt x="661495" y="2456785"/>
                </a:lnTo>
                <a:cubicBezTo>
                  <a:pt x="661510" y="2455387"/>
                  <a:pt x="661525" y="2453987"/>
                  <a:pt x="661540" y="2452588"/>
                </a:cubicBezTo>
                <a:lnTo>
                  <a:pt x="664540" y="2449913"/>
                </a:lnTo>
                <a:lnTo>
                  <a:pt x="663581" y="2449129"/>
                </a:lnTo>
                <a:cubicBezTo>
                  <a:pt x="653014" y="2444453"/>
                  <a:pt x="642406" y="2445872"/>
                  <a:pt x="663129" y="2426579"/>
                </a:cubicBezTo>
                <a:cubicBezTo>
                  <a:pt x="643271" y="2414167"/>
                  <a:pt x="657229" y="2404769"/>
                  <a:pt x="650205" y="2379928"/>
                </a:cubicBezTo>
                <a:cubicBezTo>
                  <a:pt x="634911" y="2374359"/>
                  <a:pt x="634260" y="2365346"/>
                  <a:pt x="638008" y="2354824"/>
                </a:cubicBezTo>
                <a:cubicBezTo>
                  <a:pt x="621083" y="2334576"/>
                  <a:pt x="620949" y="2310146"/>
                  <a:pt x="609851" y="2284299"/>
                </a:cubicBezTo>
                <a:lnTo>
                  <a:pt x="585585" y="2155739"/>
                </a:lnTo>
                <a:lnTo>
                  <a:pt x="581391" y="2152892"/>
                </a:lnTo>
                <a:cubicBezTo>
                  <a:pt x="578821" y="2150768"/>
                  <a:pt x="577525" y="2149149"/>
                  <a:pt x="577083" y="2147807"/>
                </a:cubicBezTo>
                <a:lnTo>
                  <a:pt x="577251" y="2147544"/>
                </a:lnTo>
                <a:lnTo>
                  <a:pt x="546845" y="2085601"/>
                </a:lnTo>
                <a:cubicBezTo>
                  <a:pt x="538270" y="2073917"/>
                  <a:pt x="486356" y="1955894"/>
                  <a:pt x="470837" y="1931362"/>
                </a:cubicBezTo>
                <a:lnTo>
                  <a:pt x="428154" y="1657167"/>
                </a:lnTo>
                <a:lnTo>
                  <a:pt x="392797" y="1510175"/>
                </a:lnTo>
                <a:cubicBezTo>
                  <a:pt x="380165" y="1504446"/>
                  <a:pt x="369910" y="1451095"/>
                  <a:pt x="372847" y="1440507"/>
                </a:cubicBezTo>
                <a:cubicBezTo>
                  <a:pt x="369015" y="1433783"/>
                  <a:pt x="338503" y="1376212"/>
                  <a:pt x="344479" y="1367690"/>
                </a:cubicBezTo>
                <a:cubicBezTo>
                  <a:pt x="332264" y="1342150"/>
                  <a:pt x="321736" y="1310521"/>
                  <a:pt x="299558" y="1287266"/>
                </a:cubicBezTo>
                <a:cubicBezTo>
                  <a:pt x="277380" y="1264010"/>
                  <a:pt x="259203" y="1269909"/>
                  <a:pt x="243216" y="1249403"/>
                </a:cubicBezTo>
                <a:cubicBezTo>
                  <a:pt x="227230" y="1228898"/>
                  <a:pt x="218454" y="1166841"/>
                  <a:pt x="203639" y="1164232"/>
                </a:cubicBezTo>
                <a:cubicBezTo>
                  <a:pt x="192352" y="1144923"/>
                  <a:pt x="198158" y="1133798"/>
                  <a:pt x="169195" y="1087898"/>
                </a:cubicBezTo>
                <a:cubicBezTo>
                  <a:pt x="139228" y="1002950"/>
                  <a:pt x="140891" y="969630"/>
                  <a:pt x="98775" y="910071"/>
                </a:cubicBezTo>
                <a:cubicBezTo>
                  <a:pt x="45025" y="831068"/>
                  <a:pt x="34038" y="817468"/>
                  <a:pt x="43820" y="712632"/>
                </a:cubicBezTo>
                <a:cubicBezTo>
                  <a:pt x="34816" y="659496"/>
                  <a:pt x="43273" y="613587"/>
                  <a:pt x="44748" y="591246"/>
                </a:cubicBezTo>
                <a:lnTo>
                  <a:pt x="36767" y="546725"/>
                </a:lnTo>
                <a:cubicBezTo>
                  <a:pt x="36093" y="528360"/>
                  <a:pt x="35418" y="509996"/>
                  <a:pt x="34744" y="491632"/>
                </a:cubicBezTo>
                <a:cubicBezTo>
                  <a:pt x="34670" y="458441"/>
                  <a:pt x="29296" y="473054"/>
                  <a:pt x="29222" y="439863"/>
                </a:cubicBezTo>
                <a:cubicBezTo>
                  <a:pt x="29152" y="439762"/>
                  <a:pt x="2578" y="397168"/>
                  <a:pt x="2507" y="397065"/>
                </a:cubicBezTo>
                <a:cubicBezTo>
                  <a:pt x="-7796" y="385479"/>
                  <a:pt x="17492" y="336832"/>
                  <a:pt x="9810" y="317232"/>
                </a:cubicBezTo>
                <a:lnTo>
                  <a:pt x="25323" y="268841"/>
                </a:lnTo>
                <a:cubicBezTo>
                  <a:pt x="20582" y="241406"/>
                  <a:pt x="55391" y="238509"/>
                  <a:pt x="50278" y="195107"/>
                </a:cubicBezTo>
                <a:cubicBezTo>
                  <a:pt x="49891" y="157638"/>
                  <a:pt x="41873" y="124837"/>
                  <a:pt x="47653" y="93413"/>
                </a:cubicBezTo>
                <a:cubicBezTo>
                  <a:pt x="41389" y="80245"/>
                  <a:pt x="38874" y="67990"/>
                  <a:pt x="48323" y="56668"/>
                </a:cubicBezTo>
                <a:cubicBezTo>
                  <a:pt x="46028" y="30349"/>
                  <a:pt x="37896" y="18658"/>
                  <a:pt x="38423" y="5323"/>
                </a:cubicBezTo>
                <a:lnTo>
                  <a:pt x="39875" y="1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9348511-0A76-4B93-B645-884BD54448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633" y="882683"/>
            <a:ext cx="3650770" cy="268337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b="1">
                <a:solidFill>
                  <a:schemeClr val="tx1">
                    <a:lumMod val="85000"/>
                    <a:lumOff val="15000"/>
                  </a:schemeClr>
                </a:solidFill>
              </a:rPr>
              <a:t>Merge sort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D5402E43-5DDF-169F-D6AD-CBC35151A953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388746" y="5504373"/>
            <a:ext cx="3435485" cy="910216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200">
                <a:solidFill>
                  <a:schemeClr val="tx1">
                    <a:lumMod val="85000"/>
                    <a:lumOff val="15000"/>
                  </a:schemeClr>
                </a:solidFill>
                <a:hlinkClick r:id="rId3"/>
              </a:rPr>
              <a:t>Sorting (Bubble, Selection, Insertion, Merge, Quick, Counting, Radix) - VisuAlgo</a:t>
            </a:r>
            <a:endParaRPr lang="en-US" sz="12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F0935D-9AAB-F925-163F-346C283F7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A49DFD55-3C28-40EF-9E31-A92D2E4017FF}" type="slidenum">
              <a:rPr lang="en-US" sz="1000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31</a:t>
            </a:fld>
            <a:endParaRPr lang="en-US" sz="1000">
              <a:solidFill>
                <a:srgbClr val="FFFFFF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447183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6986D4B7-3B40-7456-365E-BDAAD5A3D294}"/>
              </a:ext>
            </a:extLst>
          </p:cNvPr>
          <p:cNvPicPr>
            <a:picLocks noGrp="1" noChangeAspect="1"/>
          </p:cNvPicPr>
          <p:nvPr>
            <p:ph sz="half" idx="13"/>
          </p:nvPr>
        </p:nvPicPr>
        <p:blipFill>
          <a:blip r:embed="rId2"/>
          <a:stretch>
            <a:fillRect/>
          </a:stretch>
        </p:blipFill>
        <p:spPr>
          <a:xfrm>
            <a:off x="1038096" y="121415"/>
            <a:ext cx="9905818" cy="6417872"/>
          </a:xfr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E0FE9E-99FC-2987-3843-5B9D42513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2601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AD5795-3ADC-F2D5-D2FC-40E5F297FCCB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2933700" y="131710"/>
            <a:ext cx="8975702" cy="6526678"/>
          </a:xfrm>
        </p:spPr>
        <p:txBody>
          <a:bodyPr vert="horz" lIns="91440" tIns="0" rIns="91440" bIns="45720" rtlCol="0" anchor="t">
            <a:normAutofit lnSpcReduction="10000"/>
          </a:bodyPr>
          <a:lstStyle/>
          <a:p>
            <a:r>
              <a:rPr lang="en-US" sz="3200" b="1" dirty="0">
                <a:ea typeface="+mn-lt"/>
                <a:cs typeface="+mn-lt"/>
              </a:rPr>
              <a:t>Quick-sort: </a:t>
            </a:r>
            <a:endParaRPr lang="en-US" b="1"/>
          </a:p>
          <a:p>
            <a:r>
              <a:rPr lang="en-US" sz="2400" dirty="0">
                <a:solidFill>
                  <a:schemeClr val="accent2"/>
                </a:solidFill>
                <a:ea typeface="+mn-lt"/>
                <a:cs typeface="+mn-lt"/>
              </a:rPr>
              <a:t>Concept:</a:t>
            </a:r>
          </a:p>
          <a:p>
            <a:r>
              <a:rPr lang="en-US" sz="2400" b="1" dirty="0">
                <a:solidFill>
                  <a:schemeClr val="accent2"/>
                </a:solidFill>
                <a:ea typeface="+mn-lt"/>
                <a:cs typeface="+mn-lt"/>
              </a:rPr>
              <a:t>Quicksort utilizes the divide and conquer strategy. A huge array is split into two smaller subarrays before being sorted recursively. As shown in figure (12), the entire method essentially consists of three steps:</a:t>
            </a:r>
          </a:p>
          <a:p>
            <a:endParaRPr lang="en-US" sz="2400" b="1" dirty="0">
              <a:ea typeface="+mn-lt"/>
              <a:cs typeface="+mn-lt"/>
            </a:endParaRPr>
          </a:p>
          <a:p>
            <a:r>
              <a:rPr lang="en-US" sz="2400" b="1" dirty="0">
                <a:ea typeface="+mn-lt"/>
                <a:cs typeface="+mn-lt"/>
              </a:rPr>
              <a:t>• Pivot selection: Choose a pivot, or element, from the array.</a:t>
            </a:r>
            <a:endParaRPr lang="en-US" b="1" dirty="0">
              <a:ea typeface="+mn-lt"/>
              <a:cs typeface="+mn-lt"/>
            </a:endParaRPr>
          </a:p>
          <a:p>
            <a:r>
              <a:rPr lang="en-US" sz="2400" b="1" dirty="0">
                <a:ea typeface="+mn-lt"/>
                <a:cs typeface="+mn-lt"/>
              </a:rPr>
              <a:t>• Partitioning: Rearrange the array's elements so that those</a:t>
            </a:r>
            <a:r>
              <a:rPr lang="en-US" sz="2400" dirty="0">
                <a:ea typeface="+mn-lt"/>
                <a:cs typeface="+mn-lt"/>
              </a:rPr>
              <a:t> with values below the pivot are placed before it. All elements, however, whose values exceed the pivot appear after it.</a:t>
            </a:r>
            <a:endParaRPr lang="en-US" dirty="0">
              <a:ea typeface="+mn-lt"/>
              <a:cs typeface="+mn-lt"/>
            </a:endParaRPr>
          </a:p>
          <a:p>
            <a:r>
              <a:rPr lang="en-US" sz="2400" dirty="0">
                <a:ea typeface="+mn-lt"/>
                <a:cs typeface="+mn-lt"/>
              </a:rPr>
              <a:t> Any outcome is possible for the equal values. The pivot is at its final position following this partitioning. </a:t>
            </a:r>
            <a:endParaRPr lang="en-US">
              <a:ea typeface="+mn-lt"/>
              <a:cs typeface="+mn-lt"/>
            </a:endParaRPr>
          </a:p>
          <a:p>
            <a:r>
              <a:rPr lang="en-US" sz="2400" b="1" dirty="0">
                <a:ea typeface="+mn-lt"/>
                <a:cs typeface="+mn-lt"/>
              </a:rPr>
              <a:t>• Recur: Repeat the previous steps for the subarray of elements with values lower than the pivot and for the subarray of elements with values higher than the pivot, respectively.</a:t>
            </a:r>
            <a:endParaRPr lang="en-US" b="1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13187E-3B00-6AD7-BB4A-F9188B900D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8447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A diagram of a algorithm&#10;&#10;Description automatically generated">
            <a:extLst>
              <a:ext uri="{FF2B5EF4-FFF2-40B4-BE49-F238E27FC236}">
                <a16:creationId xmlns:a16="http://schemas.microsoft.com/office/drawing/2014/main" id="{F4F7E57D-44A0-E624-70B3-0876FE095FFE}"/>
              </a:ext>
            </a:extLst>
          </p:cNvPr>
          <p:cNvPicPr>
            <a:picLocks noGrp="1" noChangeAspect="1"/>
          </p:cNvPicPr>
          <p:nvPr>
            <p:ph sz="half" idx="13"/>
          </p:nvPr>
        </p:nvPicPr>
        <p:blipFill>
          <a:blip r:embed="rId2"/>
          <a:stretch>
            <a:fillRect/>
          </a:stretch>
        </p:blipFill>
        <p:spPr>
          <a:xfrm>
            <a:off x="132950" y="52135"/>
            <a:ext cx="11802372" cy="6671452"/>
          </a:xfr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42725A-91F9-FC73-C50C-9C1C564F64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2706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BBB0B61A-1777-69B1-4C10-0C716F3B6A75}"/>
              </a:ext>
            </a:extLst>
          </p:cNvPr>
          <p:cNvPicPr>
            <a:picLocks noGrp="1" noChangeAspect="1"/>
          </p:cNvPicPr>
          <p:nvPr>
            <p:ph sz="half" idx="13"/>
          </p:nvPr>
        </p:nvPicPr>
        <p:blipFill>
          <a:blip r:embed="rId2"/>
          <a:stretch>
            <a:fillRect/>
          </a:stretch>
        </p:blipFill>
        <p:spPr>
          <a:xfrm>
            <a:off x="232873" y="660550"/>
            <a:ext cx="11473131" cy="6130354"/>
          </a:xfr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73E52B-D48E-FA2A-DAFA-B43D8A8E6D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5391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3C54F4CE-85F0-46ED-80DA-9518C9251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DADD1FCA-8ACB-4958-81DD-4CDD6D3E1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802086" cy="6858000"/>
          </a:xfrm>
          <a:custGeom>
            <a:avLst/>
            <a:gdLst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9647 w 5734864"/>
              <a:gd name="connsiteY33" fmla="*/ 1936120 h 6858000"/>
              <a:gd name="connsiteX34" fmla="*/ 714660 w 5734864"/>
              <a:gd name="connsiteY34" fmla="*/ 1982709 h 6858000"/>
              <a:gd name="connsiteX35" fmla="*/ 710759 w 5734864"/>
              <a:gd name="connsiteY35" fmla="*/ 2013010 h 6858000"/>
              <a:gd name="connsiteX36" fmla="*/ 697927 w 5734864"/>
              <a:gd name="connsiteY36" fmla="*/ 2069833 h 6858000"/>
              <a:gd name="connsiteX37" fmla="*/ 693594 w 5734864"/>
              <a:gd name="connsiteY37" fmla="*/ 2103731 h 6858000"/>
              <a:gd name="connsiteX38" fmla="*/ 691109 w 5734864"/>
              <a:gd name="connsiteY38" fmla="*/ 2124027 h 6858000"/>
              <a:gd name="connsiteX39" fmla="*/ 676593 w 5734864"/>
              <a:gd name="connsiteY39" fmla="*/ 2176182 h 6858000"/>
              <a:gd name="connsiteX40" fmla="*/ 633227 w 5734864"/>
              <a:gd name="connsiteY40" fmla="*/ 2258036 h 6858000"/>
              <a:gd name="connsiteX41" fmla="*/ 625564 w 5734864"/>
              <a:gd name="connsiteY41" fmla="*/ 2284567 h 6858000"/>
              <a:gd name="connsiteX42" fmla="*/ 627074 w 5734864"/>
              <a:gd name="connsiteY42" fmla="*/ 2289605 h 6858000"/>
              <a:gd name="connsiteX43" fmla="*/ 614574 w 5734864"/>
              <a:gd name="connsiteY43" fmla="*/ 2308717 h 6858000"/>
              <a:gd name="connsiteX44" fmla="*/ 606890 w 5734864"/>
              <a:gd name="connsiteY44" fmla="*/ 2320662 h 6858000"/>
              <a:gd name="connsiteX45" fmla="*/ 605558 w 5734864"/>
              <a:gd name="connsiteY45" fmla="*/ 2327897 h 6858000"/>
              <a:gd name="connsiteX46" fmla="*/ 602202 w 5734864"/>
              <a:gd name="connsiteY46" fmla="*/ 2357749 h 6858000"/>
              <a:gd name="connsiteX47" fmla="*/ 600213 w 5734864"/>
              <a:gd name="connsiteY47" fmla="*/ 2364905 h 6858000"/>
              <a:gd name="connsiteX48" fmla="*/ 597160 w 5734864"/>
              <a:gd name="connsiteY48" fmla="*/ 2388351 h 6858000"/>
              <a:gd name="connsiteX49" fmla="*/ 597982 w 5734864"/>
              <a:gd name="connsiteY49" fmla="*/ 2402296 h 6858000"/>
              <a:gd name="connsiteX50" fmla="*/ 593150 w 5734864"/>
              <a:gd name="connsiteY50" fmla="*/ 2420015 h 6858000"/>
              <a:gd name="connsiteX51" fmla="*/ 592833 w 5734864"/>
              <a:gd name="connsiteY51" fmla="*/ 2422749 h 6858000"/>
              <a:gd name="connsiteX52" fmla="*/ 594479 w 5734864"/>
              <a:gd name="connsiteY52" fmla="*/ 2426002 h 6858000"/>
              <a:gd name="connsiteX53" fmla="*/ 591963 w 5734864"/>
              <a:gd name="connsiteY53" fmla="*/ 2431950 h 6858000"/>
              <a:gd name="connsiteX54" fmla="*/ 591544 w 5734864"/>
              <a:gd name="connsiteY54" fmla="*/ 2433897 h 6858000"/>
              <a:gd name="connsiteX55" fmla="*/ 589519 w 5734864"/>
              <a:gd name="connsiteY55" fmla="*/ 2451398 h 6858000"/>
              <a:gd name="connsiteX56" fmla="*/ 590037 w 5734864"/>
              <a:gd name="connsiteY56" fmla="*/ 2455536 h 6858000"/>
              <a:gd name="connsiteX57" fmla="*/ 588179 w 5734864"/>
              <a:gd name="connsiteY57" fmla="*/ 2462981 h 6858000"/>
              <a:gd name="connsiteX58" fmla="*/ 583434 w 5734864"/>
              <a:gd name="connsiteY58" fmla="*/ 2503991 h 6858000"/>
              <a:gd name="connsiteX59" fmla="*/ 567942 w 5734864"/>
              <a:gd name="connsiteY59" fmla="*/ 2652936 h 6858000"/>
              <a:gd name="connsiteX60" fmla="*/ 573869 w 5734864"/>
              <a:gd name="connsiteY60" fmla="*/ 2670188 h 6858000"/>
              <a:gd name="connsiteX61" fmla="*/ 575243 w 5734864"/>
              <a:gd name="connsiteY61" fmla="*/ 2688114 h 6858000"/>
              <a:gd name="connsiteX62" fmla="*/ 573824 w 5734864"/>
              <a:gd name="connsiteY62" fmla="*/ 2689856 h 6858000"/>
              <a:gd name="connsiteX63" fmla="*/ 570699 w 5734864"/>
              <a:gd name="connsiteY63" fmla="*/ 2709353 h 6858000"/>
              <a:gd name="connsiteX64" fmla="*/ 573192 w 5734864"/>
              <a:gd name="connsiteY64" fmla="*/ 2714527 h 6858000"/>
              <a:gd name="connsiteX65" fmla="*/ 572044 w 5734864"/>
              <a:gd name="connsiteY65" fmla="*/ 2728187 h 6858000"/>
              <a:gd name="connsiteX66" fmla="*/ 572465 w 5734864"/>
              <a:gd name="connsiteY66" fmla="*/ 2755863 h 6858000"/>
              <a:gd name="connsiteX67" fmla="*/ 570028 w 5734864"/>
              <a:gd name="connsiteY67" fmla="*/ 2760324 h 6858000"/>
              <a:gd name="connsiteX68" fmla="*/ 566748 w 5734864"/>
              <a:gd name="connsiteY68" fmla="*/ 2800948 h 6858000"/>
              <a:gd name="connsiteX69" fmla="*/ 565509 w 5734864"/>
              <a:gd name="connsiteY69" fmla="*/ 2801167 h 6858000"/>
              <a:gd name="connsiteX70" fmla="*/ 559367 w 5734864"/>
              <a:gd name="connsiteY70" fmla="*/ 2811129 h 6858000"/>
              <a:gd name="connsiteX71" fmla="*/ 550354 w 5734864"/>
              <a:gd name="connsiteY71" fmla="*/ 2830949 h 6858000"/>
              <a:gd name="connsiteX72" fmla="*/ 514795 w 5734864"/>
              <a:gd name="connsiteY72" fmla="*/ 2872433 h 6858000"/>
              <a:gd name="connsiteX73" fmla="*/ 509875 w 5734864"/>
              <a:gd name="connsiteY73" fmla="*/ 2923099 h 6858000"/>
              <a:gd name="connsiteX74" fmla="*/ 509577 w 5734864"/>
              <a:gd name="connsiteY74" fmla="*/ 2923197 h 6858000"/>
              <a:gd name="connsiteX75" fmla="*/ 507597 w 5734864"/>
              <a:gd name="connsiteY75" fmla="*/ 2931868 h 6858000"/>
              <a:gd name="connsiteX76" fmla="*/ 507379 w 5734864"/>
              <a:gd name="connsiteY76" fmla="*/ 2938322 h 6858000"/>
              <a:gd name="connsiteX77" fmla="*/ 504725 w 5734864"/>
              <a:gd name="connsiteY77" fmla="*/ 2954519 h 6858000"/>
              <a:gd name="connsiteX78" fmla="*/ 502018 w 5734864"/>
              <a:gd name="connsiteY78" fmla="*/ 2959643 h 6858000"/>
              <a:gd name="connsiteX79" fmla="*/ 498360 w 5734864"/>
              <a:gd name="connsiteY79" fmla="*/ 2961019 h 6858000"/>
              <a:gd name="connsiteX80" fmla="*/ 498483 w 5734864"/>
              <a:gd name="connsiteY80" fmla="*/ 2962590 h 6858000"/>
              <a:gd name="connsiteX81" fmla="*/ 484403 w 5734864"/>
              <a:gd name="connsiteY81" fmla="*/ 2990538 h 6858000"/>
              <a:gd name="connsiteX82" fmla="*/ 463075 w 5734864"/>
              <a:gd name="connsiteY82" fmla="*/ 3055956 h 6858000"/>
              <a:gd name="connsiteX83" fmla="*/ 455013 w 5734864"/>
              <a:gd name="connsiteY83" fmla="*/ 3094482 h 6858000"/>
              <a:gd name="connsiteX84" fmla="*/ 428391 w 5734864"/>
              <a:gd name="connsiteY84" fmla="*/ 3198850 h 6858000"/>
              <a:gd name="connsiteX85" fmla="*/ 401440 w 5734864"/>
              <a:gd name="connsiteY85" fmla="*/ 3307560 h 6858000"/>
              <a:gd name="connsiteX86" fmla="*/ 386076 w 5734864"/>
              <a:gd name="connsiteY86" fmla="*/ 3373943 h 6858000"/>
              <a:gd name="connsiteX87" fmla="*/ 374726 w 5734864"/>
              <a:gd name="connsiteY87" fmla="*/ 3381364 h 6858000"/>
              <a:gd name="connsiteX88" fmla="*/ 369145 w 5734864"/>
              <a:gd name="connsiteY88" fmla="*/ 3383729 h 6858000"/>
              <a:gd name="connsiteX89" fmla="*/ 364294 w 5734864"/>
              <a:gd name="connsiteY89" fmla="*/ 3414159 h 6858000"/>
              <a:gd name="connsiteX90" fmla="*/ 366450 w 5734864"/>
              <a:gd name="connsiteY90" fmla="*/ 3436925 h 6858000"/>
              <a:gd name="connsiteX91" fmla="*/ 351743 w 5734864"/>
              <a:gd name="connsiteY91" fmla="*/ 3521619 h 6858000"/>
              <a:gd name="connsiteX92" fmla="*/ 345784 w 5734864"/>
              <a:gd name="connsiteY92" fmla="*/ 3603757 h 6858000"/>
              <a:gd name="connsiteX93" fmla="*/ 344198 w 5734864"/>
              <a:gd name="connsiteY93" fmla="*/ 3652424 h 6858000"/>
              <a:gd name="connsiteX94" fmla="*/ 352450 w 5734864"/>
              <a:gd name="connsiteY94" fmla="*/ 3665222 h 6858000"/>
              <a:gd name="connsiteX95" fmla="*/ 342621 w 5734864"/>
              <a:gd name="connsiteY95" fmla="*/ 3700804 h 6858000"/>
              <a:gd name="connsiteX96" fmla="*/ 341514 w 5734864"/>
              <a:gd name="connsiteY96" fmla="*/ 3734774 h 6858000"/>
              <a:gd name="connsiteX97" fmla="*/ 340607 w 5734864"/>
              <a:gd name="connsiteY97" fmla="*/ 3785153 h 6858000"/>
              <a:gd name="connsiteX98" fmla="*/ 340707 w 5734864"/>
              <a:gd name="connsiteY98" fmla="*/ 3788177 h 6858000"/>
              <a:gd name="connsiteX99" fmla="*/ 340361 w 5734864"/>
              <a:gd name="connsiteY99" fmla="*/ 3798803 h 6858000"/>
              <a:gd name="connsiteX100" fmla="*/ 339642 w 5734864"/>
              <a:gd name="connsiteY100" fmla="*/ 3838750 h 6858000"/>
              <a:gd name="connsiteX101" fmla="*/ 360295 w 5734864"/>
              <a:gd name="connsiteY101" fmla="*/ 4015196 h 6858000"/>
              <a:gd name="connsiteX102" fmla="*/ 339043 w 5734864"/>
              <a:gd name="connsiteY102" fmla="*/ 4052778 h 6858000"/>
              <a:gd name="connsiteX103" fmla="*/ 339343 w 5734864"/>
              <a:gd name="connsiteY103" fmla="*/ 4096257 h 6858000"/>
              <a:gd name="connsiteX104" fmla="*/ 340786 w 5734864"/>
              <a:gd name="connsiteY104" fmla="*/ 4321136 h 6858000"/>
              <a:gd name="connsiteX105" fmla="*/ 343158 w 5734864"/>
              <a:gd name="connsiteY105" fmla="*/ 4429174 h 6858000"/>
              <a:gd name="connsiteX106" fmla="*/ 334599 w 5734864"/>
              <a:gd name="connsiteY106" fmla="*/ 4449938 h 6858000"/>
              <a:gd name="connsiteX107" fmla="*/ 332890 w 5734864"/>
              <a:gd name="connsiteY107" fmla="*/ 4453515 h 6858000"/>
              <a:gd name="connsiteX108" fmla="*/ 331105 w 5734864"/>
              <a:gd name="connsiteY108" fmla="*/ 4467941 h 6858000"/>
              <a:gd name="connsiteX109" fmla="*/ 324289 w 5734864"/>
              <a:gd name="connsiteY109" fmla="*/ 4471861 h 6858000"/>
              <a:gd name="connsiteX110" fmla="*/ 317079 w 5734864"/>
              <a:gd name="connsiteY110" fmla="*/ 4493468 h 6858000"/>
              <a:gd name="connsiteX111" fmla="*/ 315557 w 5734864"/>
              <a:gd name="connsiteY111" fmla="*/ 4520067 h 6858000"/>
              <a:gd name="connsiteX112" fmla="*/ 315240 w 5734864"/>
              <a:gd name="connsiteY112" fmla="*/ 4536872 h 6858000"/>
              <a:gd name="connsiteX113" fmla="*/ 316200 w 5734864"/>
              <a:gd name="connsiteY113" fmla="*/ 4538297 h 6858000"/>
              <a:gd name="connsiteX114" fmla="*/ 317507 w 5734864"/>
              <a:gd name="connsiteY114" fmla="*/ 4547582 h 6858000"/>
              <a:gd name="connsiteX115" fmla="*/ 323078 w 5734864"/>
              <a:gd name="connsiteY115" fmla="*/ 4592102 h 6858000"/>
              <a:gd name="connsiteX116" fmla="*/ 328722 w 5734864"/>
              <a:gd name="connsiteY116" fmla="*/ 4667914 h 6858000"/>
              <a:gd name="connsiteX117" fmla="*/ 335597 w 5734864"/>
              <a:gd name="connsiteY117" fmla="*/ 4695035 h 6858000"/>
              <a:gd name="connsiteX118" fmla="*/ 339485 w 5734864"/>
              <a:gd name="connsiteY118" fmla="*/ 4695979 h 6858000"/>
              <a:gd name="connsiteX119" fmla="*/ 341089 w 5734864"/>
              <a:gd name="connsiteY119" fmla="*/ 4704268 h 6858000"/>
              <a:gd name="connsiteX120" fmla="*/ 342177 w 5734864"/>
              <a:gd name="connsiteY120" fmla="*/ 4706060 h 6858000"/>
              <a:gd name="connsiteX121" fmla="*/ 347751 w 5734864"/>
              <a:gd name="connsiteY121" fmla="*/ 4716754 h 6858000"/>
              <a:gd name="connsiteX122" fmla="*/ 344125 w 5734864"/>
              <a:gd name="connsiteY122" fmla="*/ 4764669 h 6858000"/>
              <a:gd name="connsiteX123" fmla="*/ 340188 w 5734864"/>
              <a:gd name="connsiteY123" fmla="*/ 4779386 h 6858000"/>
              <a:gd name="connsiteX124" fmla="*/ 335146 w 5734864"/>
              <a:gd name="connsiteY124" fmla="*/ 4787491 h 6858000"/>
              <a:gd name="connsiteX125" fmla="*/ 319124 w 5734864"/>
              <a:gd name="connsiteY125" fmla="*/ 4843514 h 6858000"/>
              <a:gd name="connsiteX126" fmla="*/ 305956 w 5734864"/>
              <a:gd name="connsiteY126" fmla="*/ 4881505 h 6858000"/>
              <a:gd name="connsiteX127" fmla="*/ 301062 w 5734864"/>
              <a:gd name="connsiteY127" fmla="*/ 4889332 h 6858000"/>
              <a:gd name="connsiteX128" fmla="*/ 302141 w 5734864"/>
              <a:gd name="connsiteY128" fmla="*/ 4899400 h 6858000"/>
              <a:gd name="connsiteX129" fmla="*/ 304424 w 5734864"/>
              <a:gd name="connsiteY129" fmla="*/ 4902664 h 6858000"/>
              <a:gd name="connsiteX130" fmla="*/ 293123 w 5734864"/>
              <a:gd name="connsiteY130" fmla="*/ 4932769 h 6858000"/>
              <a:gd name="connsiteX131" fmla="*/ 292275 w 5734864"/>
              <a:gd name="connsiteY131" fmla="*/ 4936482 h 6858000"/>
              <a:gd name="connsiteX132" fmla="*/ 288304 w 5734864"/>
              <a:gd name="connsiteY132" fmla="*/ 4962325 h 6858000"/>
              <a:gd name="connsiteX133" fmla="*/ 287420 w 5734864"/>
              <a:gd name="connsiteY133" fmla="*/ 5042193 h 6858000"/>
              <a:gd name="connsiteX134" fmla="*/ 287020 w 5734864"/>
              <a:gd name="connsiteY134" fmla="*/ 5065655 h 6858000"/>
              <a:gd name="connsiteX135" fmla="*/ 288488 w 5734864"/>
              <a:gd name="connsiteY135" fmla="*/ 5082216 h 6858000"/>
              <a:gd name="connsiteX136" fmla="*/ 282763 w 5734864"/>
              <a:gd name="connsiteY136" fmla="*/ 5127114 h 6858000"/>
              <a:gd name="connsiteX137" fmla="*/ 269316 w 5734864"/>
              <a:gd name="connsiteY137" fmla="*/ 5202682 h 6858000"/>
              <a:gd name="connsiteX138" fmla="*/ 269174 w 5734864"/>
              <a:gd name="connsiteY138" fmla="*/ 5230835 h 6858000"/>
              <a:gd name="connsiteX139" fmla="*/ 272679 w 5734864"/>
              <a:gd name="connsiteY139" fmla="*/ 5232660 h 6858000"/>
              <a:gd name="connsiteX140" fmla="*/ 272160 w 5734864"/>
              <a:gd name="connsiteY140" fmla="*/ 5241150 h 6858000"/>
              <a:gd name="connsiteX141" fmla="*/ 272760 w 5734864"/>
              <a:gd name="connsiteY141" fmla="*/ 5243156 h 6858000"/>
              <a:gd name="connsiteX142" fmla="*/ 275462 w 5734864"/>
              <a:gd name="connsiteY142" fmla="*/ 5254919 h 6858000"/>
              <a:gd name="connsiteX143" fmla="*/ 262897 w 5734864"/>
              <a:gd name="connsiteY143" fmla="*/ 5286259 h 6858000"/>
              <a:gd name="connsiteX144" fmla="*/ 252761 w 5734864"/>
              <a:gd name="connsiteY144" fmla="*/ 5357801 h 6858000"/>
              <a:gd name="connsiteX145" fmla="*/ 242360 w 5734864"/>
              <a:gd name="connsiteY145" fmla="*/ 5460080 h 6858000"/>
              <a:gd name="connsiteX146" fmla="*/ 229880 w 5734864"/>
              <a:gd name="connsiteY146" fmla="*/ 5539714 h 6858000"/>
              <a:gd name="connsiteX147" fmla="*/ 204283 w 5734864"/>
              <a:gd name="connsiteY147" fmla="*/ 5639080 h 6858000"/>
              <a:gd name="connsiteX148" fmla="*/ 198948 w 5734864"/>
              <a:gd name="connsiteY148" fmla="*/ 5710958 h 6858000"/>
              <a:gd name="connsiteX149" fmla="*/ 192367 w 5734864"/>
              <a:gd name="connsiteY149" fmla="*/ 5719859 h 6858000"/>
              <a:gd name="connsiteX150" fmla="*/ 188035 w 5734864"/>
              <a:gd name="connsiteY150" fmla="*/ 5729935 h 6858000"/>
              <a:gd name="connsiteX151" fmla="*/ 188428 w 5734864"/>
              <a:gd name="connsiteY151" fmla="*/ 5731182 h 6858000"/>
              <a:gd name="connsiteX152" fmla="*/ 181635 w 5734864"/>
              <a:gd name="connsiteY152" fmla="*/ 5753538 h 6858000"/>
              <a:gd name="connsiteX153" fmla="*/ 169744 w 5734864"/>
              <a:gd name="connsiteY153" fmla="*/ 5796307 h 6858000"/>
              <a:gd name="connsiteX154" fmla="*/ 170351 w 5734864"/>
              <a:gd name="connsiteY154" fmla="*/ 5796644 h 6858000"/>
              <a:gd name="connsiteX155" fmla="*/ 171559 w 5734864"/>
              <a:gd name="connsiteY155" fmla="*/ 5803435 h 6858000"/>
              <a:gd name="connsiteX156" fmla="*/ 172284 w 5734864"/>
              <a:gd name="connsiteY156" fmla="*/ 5816391 h 6858000"/>
              <a:gd name="connsiteX157" fmla="*/ 182542 w 5734864"/>
              <a:gd name="connsiteY157" fmla="*/ 5846382 h 6858000"/>
              <a:gd name="connsiteX158" fmla="*/ 175877 w 5734864"/>
              <a:gd name="connsiteY158" fmla="*/ 5871336 h 6858000"/>
              <a:gd name="connsiteX159" fmla="*/ 174910 w 5734864"/>
              <a:gd name="connsiteY159" fmla="*/ 5876376 h 6858000"/>
              <a:gd name="connsiteX160" fmla="*/ 175047 w 5734864"/>
              <a:gd name="connsiteY160" fmla="*/ 5876483 h 6858000"/>
              <a:gd name="connsiteX161" fmla="*/ 174335 w 5734864"/>
              <a:gd name="connsiteY161" fmla="*/ 5881814 h 6858000"/>
              <a:gd name="connsiteX162" fmla="*/ 171273 w 5734864"/>
              <a:gd name="connsiteY162" fmla="*/ 5895339 h 6858000"/>
              <a:gd name="connsiteX163" fmla="*/ 171658 w 5734864"/>
              <a:gd name="connsiteY163" fmla="*/ 5898749 h 6858000"/>
              <a:gd name="connsiteX164" fmla="*/ 174658 w 5734864"/>
              <a:gd name="connsiteY164" fmla="*/ 5919558 h 6858000"/>
              <a:gd name="connsiteX165" fmla="*/ 169099 w 5734864"/>
              <a:gd name="connsiteY165" fmla="*/ 5984417 h 6858000"/>
              <a:gd name="connsiteX166" fmla="*/ 162007 w 5734864"/>
              <a:gd name="connsiteY166" fmla="*/ 6049043 h 6858000"/>
              <a:gd name="connsiteX167" fmla="*/ 156875 w 5734864"/>
              <a:gd name="connsiteY167" fmla="*/ 6114000 h 6858000"/>
              <a:gd name="connsiteX168" fmla="*/ 165441 w 5734864"/>
              <a:gd name="connsiteY168" fmla="*/ 6146938 h 6858000"/>
              <a:gd name="connsiteX169" fmla="*/ 165177 w 5734864"/>
              <a:gd name="connsiteY169" fmla="*/ 6150658 h 6858000"/>
              <a:gd name="connsiteX170" fmla="*/ 161772 w 5734864"/>
              <a:gd name="connsiteY170" fmla="*/ 6160011 h 6858000"/>
              <a:gd name="connsiteX171" fmla="*/ 160051 w 5734864"/>
              <a:gd name="connsiteY171" fmla="*/ 6163393 h 6858000"/>
              <a:gd name="connsiteX172" fmla="*/ 158473 w 5734864"/>
              <a:gd name="connsiteY172" fmla="*/ 6168628 h 6858000"/>
              <a:gd name="connsiteX173" fmla="*/ 158573 w 5734864"/>
              <a:gd name="connsiteY173" fmla="*/ 6168799 h 6858000"/>
              <a:gd name="connsiteX174" fmla="*/ 146463 w 5734864"/>
              <a:gd name="connsiteY174" fmla="*/ 6196671 h 6858000"/>
              <a:gd name="connsiteX175" fmla="*/ 150209 w 5734864"/>
              <a:gd name="connsiteY175" fmla="*/ 6232365 h 6858000"/>
              <a:gd name="connsiteX176" fmla="*/ 148544 w 5734864"/>
              <a:gd name="connsiteY176" fmla="*/ 6246162 h 6858000"/>
              <a:gd name="connsiteX177" fmla="*/ 148403 w 5734864"/>
              <a:gd name="connsiteY177" fmla="*/ 6253754 h 6858000"/>
              <a:gd name="connsiteX178" fmla="*/ 138880 w 5734864"/>
              <a:gd name="connsiteY178" fmla="*/ 6276449 h 6858000"/>
              <a:gd name="connsiteX179" fmla="*/ 138683 w 5734864"/>
              <a:gd name="connsiteY179" fmla="*/ 6279721 h 6858000"/>
              <a:gd name="connsiteX180" fmla="*/ 130721 w 5734864"/>
              <a:gd name="connsiteY180" fmla="*/ 6293675 h 6858000"/>
              <a:gd name="connsiteX181" fmla="*/ 120717 w 5734864"/>
              <a:gd name="connsiteY181" fmla="*/ 6313967 h 6858000"/>
              <a:gd name="connsiteX182" fmla="*/ 120841 w 5734864"/>
              <a:gd name="connsiteY182" fmla="*/ 6315437 h 6858000"/>
              <a:gd name="connsiteX183" fmla="*/ 115208 w 5734864"/>
              <a:gd name="connsiteY183" fmla="*/ 6324024 h 6858000"/>
              <a:gd name="connsiteX184" fmla="*/ 101217 w 5734864"/>
              <a:gd name="connsiteY184" fmla="*/ 6365923 h 6858000"/>
              <a:gd name="connsiteX185" fmla="*/ 74946 w 5734864"/>
              <a:gd name="connsiteY185" fmla="*/ 6556817 h 6858000"/>
              <a:gd name="connsiteX186" fmla="*/ 16001 w 5734864"/>
              <a:gd name="connsiteY186" fmla="*/ 6808678 h 6858000"/>
              <a:gd name="connsiteX187" fmla="*/ 0 w 5734864"/>
              <a:gd name="connsiteY187" fmla="*/ 6858000 h 6858000"/>
              <a:gd name="connsiteX188" fmla="*/ 5734864 w 5734864"/>
              <a:gd name="connsiteY188" fmla="*/ 685800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4660 w 5734864"/>
              <a:gd name="connsiteY33" fmla="*/ 1982709 h 6858000"/>
              <a:gd name="connsiteX34" fmla="*/ 710759 w 5734864"/>
              <a:gd name="connsiteY34" fmla="*/ 2013010 h 6858000"/>
              <a:gd name="connsiteX35" fmla="*/ 697927 w 5734864"/>
              <a:gd name="connsiteY35" fmla="*/ 2069833 h 6858000"/>
              <a:gd name="connsiteX36" fmla="*/ 693594 w 5734864"/>
              <a:gd name="connsiteY36" fmla="*/ 2103731 h 6858000"/>
              <a:gd name="connsiteX37" fmla="*/ 691109 w 5734864"/>
              <a:gd name="connsiteY37" fmla="*/ 2124027 h 6858000"/>
              <a:gd name="connsiteX38" fmla="*/ 676593 w 5734864"/>
              <a:gd name="connsiteY38" fmla="*/ 2176182 h 6858000"/>
              <a:gd name="connsiteX39" fmla="*/ 633227 w 5734864"/>
              <a:gd name="connsiteY39" fmla="*/ 2258036 h 6858000"/>
              <a:gd name="connsiteX40" fmla="*/ 625564 w 5734864"/>
              <a:gd name="connsiteY40" fmla="*/ 2284567 h 6858000"/>
              <a:gd name="connsiteX41" fmla="*/ 627074 w 5734864"/>
              <a:gd name="connsiteY41" fmla="*/ 2289605 h 6858000"/>
              <a:gd name="connsiteX42" fmla="*/ 614574 w 5734864"/>
              <a:gd name="connsiteY42" fmla="*/ 2308717 h 6858000"/>
              <a:gd name="connsiteX43" fmla="*/ 606890 w 5734864"/>
              <a:gd name="connsiteY43" fmla="*/ 2320662 h 6858000"/>
              <a:gd name="connsiteX44" fmla="*/ 605558 w 5734864"/>
              <a:gd name="connsiteY44" fmla="*/ 2327897 h 6858000"/>
              <a:gd name="connsiteX45" fmla="*/ 602202 w 5734864"/>
              <a:gd name="connsiteY45" fmla="*/ 2357749 h 6858000"/>
              <a:gd name="connsiteX46" fmla="*/ 600213 w 5734864"/>
              <a:gd name="connsiteY46" fmla="*/ 2364905 h 6858000"/>
              <a:gd name="connsiteX47" fmla="*/ 597160 w 5734864"/>
              <a:gd name="connsiteY47" fmla="*/ 2388351 h 6858000"/>
              <a:gd name="connsiteX48" fmla="*/ 597982 w 5734864"/>
              <a:gd name="connsiteY48" fmla="*/ 2402296 h 6858000"/>
              <a:gd name="connsiteX49" fmla="*/ 593150 w 5734864"/>
              <a:gd name="connsiteY49" fmla="*/ 2420015 h 6858000"/>
              <a:gd name="connsiteX50" fmla="*/ 592833 w 5734864"/>
              <a:gd name="connsiteY50" fmla="*/ 2422749 h 6858000"/>
              <a:gd name="connsiteX51" fmla="*/ 594479 w 5734864"/>
              <a:gd name="connsiteY51" fmla="*/ 2426002 h 6858000"/>
              <a:gd name="connsiteX52" fmla="*/ 591963 w 5734864"/>
              <a:gd name="connsiteY52" fmla="*/ 2431950 h 6858000"/>
              <a:gd name="connsiteX53" fmla="*/ 591544 w 5734864"/>
              <a:gd name="connsiteY53" fmla="*/ 2433897 h 6858000"/>
              <a:gd name="connsiteX54" fmla="*/ 589519 w 5734864"/>
              <a:gd name="connsiteY54" fmla="*/ 2451398 h 6858000"/>
              <a:gd name="connsiteX55" fmla="*/ 590037 w 5734864"/>
              <a:gd name="connsiteY55" fmla="*/ 2455536 h 6858000"/>
              <a:gd name="connsiteX56" fmla="*/ 588179 w 5734864"/>
              <a:gd name="connsiteY56" fmla="*/ 2462981 h 6858000"/>
              <a:gd name="connsiteX57" fmla="*/ 583434 w 5734864"/>
              <a:gd name="connsiteY57" fmla="*/ 2503991 h 6858000"/>
              <a:gd name="connsiteX58" fmla="*/ 567942 w 5734864"/>
              <a:gd name="connsiteY58" fmla="*/ 2652936 h 6858000"/>
              <a:gd name="connsiteX59" fmla="*/ 573869 w 5734864"/>
              <a:gd name="connsiteY59" fmla="*/ 2670188 h 6858000"/>
              <a:gd name="connsiteX60" fmla="*/ 575243 w 5734864"/>
              <a:gd name="connsiteY60" fmla="*/ 2688114 h 6858000"/>
              <a:gd name="connsiteX61" fmla="*/ 573824 w 5734864"/>
              <a:gd name="connsiteY61" fmla="*/ 2689856 h 6858000"/>
              <a:gd name="connsiteX62" fmla="*/ 570699 w 5734864"/>
              <a:gd name="connsiteY62" fmla="*/ 2709353 h 6858000"/>
              <a:gd name="connsiteX63" fmla="*/ 573192 w 5734864"/>
              <a:gd name="connsiteY63" fmla="*/ 2714527 h 6858000"/>
              <a:gd name="connsiteX64" fmla="*/ 572044 w 5734864"/>
              <a:gd name="connsiteY64" fmla="*/ 2728187 h 6858000"/>
              <a:gd name="connsiteX65" fmla="*/ 572465 w 5734864"/>
              <a:gd name="connsiteY65" fmla="*/ 2755863 h 6858000"/>
              <a:gd name="connsiteX66" fmla="*/ 570028 w 5734864"/>
              <a:gd name="connsiteY66" fmla="*/ 2760324 h 6858000"/>
              <a:gd name="connsiteX67" fmla="*/ 566748 w 5734864"/>
              <a:gd name="connsiteY67" fmla="*/ 2800948 h 6858000"/>
              <a:gd name="connsiteX68" fmla="*/ 565509 w 5734864"/>
              <a:gd name="connsiteY68" fmla="*/ 2801167 h 6858000"/>
              <a:gd name="connsiteX69" fmla="*/ 559367 w 5734864"/>
              <a:gd name="connsiteY69" fmla="*/ 2811129 h 6858000"/>
              <a:gd name="connsiteX70" fmla="*/ 550354 w 5734864"/>
              <a:gd name="connsiteY70" fmla="*/ 2830949 h 6858000"/>
              <a:gd name="connsiteX71" fmla="*/ 514795 w 5734864"/>
              <a:gd name="connsiteY71" fmla="*/ 2872433 h 6858000"/>
              <a:gd name="connsiteX72" fmla="*/ 509875 w 5734864"/>
              <a:gd name="connsiteY72" fmla="*/ 2923099 h 6858000"/>
              <a:gd name="connsiteX73" fmla="*/ 509577 w 5734864"/>
              <a:gd name="connsiteY73" fmla="*/ 2923197 h 6858000"/>
              <a:gd name="connsiteX74" fmla="*/ 507597 w 5734864"/>
              <a:gd name="connsiteY74" fmla="*/ 2931868 h 6858000"/>
              <a:gd name="connsiteX75" fmla="*/ 507379 w 5734864"/>
              <a:gd name="connsiteY75" fmla="*/ 2938322 h 6858000"/>
              <a:gd name="connsiteX76" fmla="*/ 504725 w 5734864"/>
              <a:gd name="connsiteY76" fmla="*/ 2954519 h 6858000"/>
              <a:gd name="connsiteX77" fmla="*/ 502018 w 5734864"/>
              <a:gd name="connsiteY77" fmla="*/ 2959643 h 6858000"/>
              <a:gd name="connsiteX78" fmla="*/ 498360 w 5734864"/>
              <a:gd name="connsiteY78" fmla="*/ 2961019 h 6858000"/>
              <a:gd name="connsiteX79" fmla="*/ 498483 w 5734864"/>
              <a:gd name="connsiteY79" fmla="*/ 2962590 h 6858000"/>
              <a:gd name="connsiteX80" fmla="*/ 484403 w 5734864"/>
              <a:gd name="connsiteY80" fmla="*/ 2990538 h 6858000"/>
              <a:gd name="connsiteX81" fmla="*/ 463075 w 5734864"/>
              <a:gd name="connsiteY81" fmla="*/ 3055956 h 6858000"/>
              <a:gd name="connsiteX82" fmla="*/ 455013 w 5734864"/>
              <a:gd name="connsiteY82" fmla="*/ 3094482 h 6858000"/>
              <a:gd name="connsiteX83" fmla="*/ 428391 w 5734864"/>
              <a:gd name="connsiteY83" fmla="*/ 3198850 h 6858000"/>
              <a:gd name="connsiteX84" fmla="*/ 401440 w 5734864"/>
              <a:gd name="connsiteY84" fmla="*/ 3307560 h 6858000"/>
              <a:gd name="connsiteX85" fmla="*/ 386076 w 5734864"/>
              <a:gd name="connsiteY85" fmla="*/ 3373943 h 6858000"/>
              <a:gd name="connsiteX86" fmla="*/ 374726 w 5734864"/>
              <a:gd name="connsiteY86" fmla="*/ 3381364 h 6858000"/>
              <a:gd name="connsiteX87" fmla="*/ 369145 w 5734864"/>
              <a:gd name="connsiteY87" fmla="*/ 3383729 h 6858000"/>
              <a:gd name="connsiteX88" fmla="*/ 364294 w 5734864"/>
              <a:gd name="connsiteY88" fmla="*/ 3414159 h 6858000"/>
              <a:gd name="connsiteX89" fmla="*/ 366450 w 5734864"/>
              <a:gd name="connsiteY89" fmla="*/ 3436925 h 6858000"/>
              <a:gd name="connsiteX90" fmla="*/ 351743 w 5734864"/>
              <a:gd name="connsiteY90" fmla="*/ 3521619 h 6858000"/>
              <a:gd name="connsiteX91" fmla="*/ 345784 w 5734864"/>
              <a:gd name="connsiteY91" fmla="*/ 3603757 h 6858000"/>
              <a:gd name="connsiteX92" fmla="*/ 344198 w 5734864"/>
              <a:gd name="connsiteY92" fmla="*/ 3652424 h 6858000"/>
              <a:gd name="connsiteX93" fmla="*/ 352450 w 5734864"/>
              <a:gd name="connsiteY93" fmla="*/ 3665222 h 6858000"/>
              <a:gd name="connsiteX94" fmla="*/ 342621 w 5734864"/>
              <a:gd name="connsiteY94" fmla="*/ 3700804 h 6858000"/>
              <a:gd name="connsiteX95" fmla="*/ 341514 w 5734864"/>
              <a:gd name="connsiteY95" fmla="*/ 3734774 h 6858000"/>
              <a:gd name="connsiteX96" fmla="*/ 340607 w 5734864"/>
              <a:gd name="connsiteY96" fmla="*/ 3785153 h 6858000"/>
              <a:gd name="connsiteX97" fmla="*/ 340707 w 5734864"/>
              <a:gd name="connsiteY97" fmla="*/ 3788177 h 6858000"/>
              <a:gd name="connsiteX98" fmla="*/ 340361 w 5734864"/>
              <a:gd name="connsiteY98" fmla="*/ 3798803 h 6858000"/>
              <a:gd name="connsiteX99" fmla="*/ 339642 w 5734864"/>
              <a:gd name="connsiteY99" fmla="*/ 3838750 h 6858000"/>
              <a:gd name="connsiteX100" fmla="*/ 360295 w 5734864"/>
              <a:gd name="connsiteY100" fmla="*/ 4015196 h 6858000"/>
              <a:gd name="connsiteX101" fmla="*/ 339043 w 5734864"/>
              <a:gd name="connsiteY101" fmla="*/ 4052778 h 6858000"/>
              <a:gd name="connsiteX102" fmla="*/ 339343 w 5734864"/>
              <a:gd name="connsiteY102" fmla="*/ 4096257 h 6858000"/>
              <a:gd name="connsiteX103" fmla="*/ 340786 w 5734864"/>
              <a:gd name="connsiteY103" fmla="*/ 4321136 h 6858000"/>
              <a:gd name="connsiteX104" fmla="*/ 343158 w 5734864"/>
              <a:gd name="connsiteY104" fmla="*/ 4429174 h 6858000"/>
              <a:gd name="connsiteX105" fmla="*/ 334599 w 5734864"/>
              <a:gd name="connsiteY105" fmla="*/ 4449938 h 6858000"/>
              <a:gd name="connsiteX106" fmla="*/ 332890 w 5734864"/>
              <a:gd name="connsiteY106" fmla="*/ 4453515 h 6858000"/>
              <a:gd name="connsiteX107" fmla="*/ 331105 w 5734864"/>
              <a:gd name="connsiteY107" fmla="*/ 4467941 h 6858000"/>
              <a:gd name="connsiteX108" fmla="*/ 324289 w 5734864"/>
              <a:gd name="connsiteY108" fmla="*/ 4471861 h 6858000"/>
              <a:gd name="connsiteX109" fmla="*/ 317079 w 5734864"/>
              <a:gd name="connsiteY109" fmla="*/ 4493468 h 6858000"/>
              <a:gd name="connsiteX110" fmla="*/ 315557 w 5734864"/>
              <a:gd name="connsiteY110" fmla="*/ 4520067 h 6858000"/>
              <a:gd name="connsiteX111" fmla="*/ 315240 w 5734864"/>
              <a:gd name="connsiteY111" fmla="*/ 4536872 h 6858000"/>
              <a:gd name="connsiteX112" fmla="*/ 316200 w 5734864"/>
              <a:gd name="connsiteY112" fmla="*/ 4538297 h 6858000"/>
              <a:gd name="connsiteX113" fmla="*/ 317507 w 5734864"/>
              <a:gd name="connsiteY113" fmla="*/ 4547582 h 6858000"/>
              <a:gd name="connsiteX114" fmla="*/ 323078 w 5734864"/>
              <a:gd name="connsiteY114" fmla="*/ 4592102 h 6858000"/>
              <a:gd name="connsiteX115" fmla="*/ 328722 w 5734864"/>
              <a:gd name="connsiteY115" fmla="*/ 4667914 h 6858000"/>
              <a:gd name="connsiteX116" fmla="*/ 335597 w 5734864"/>
              <a:gd name="connsiteY116" fmla="*/ 4695035 h 6858000"/>
              <a:gd name="connsiteX117" fmla="*/ 339485 w 5734864"/>
              <a:gd name="connsiteY117" fmla="*/ 4695979 h 6858000"/>
              <a:gd name="connsiteX118" fmla="*/ 341089 w 5734864"/>
              <a:gd name="connsiteY118" fmla="*/ 4704268 h 6858000"/>
              <a:gd name="connsiteX119" fmla="*/ 342177 w 5734864"/>
              <a:gd name="connsiteY119" fmla="*/ 4706060 h 6858000"/>
              <a:gd name="connsiteX120" fmla="*/ 347751 w 5734864"/>
              <a:gd name="connsiteY120" fmla="*/ 4716754 h 6858000"/>
              <a:gd name="connsiteX121" fmla="*/ 344125 w 5734864"/>
              <a:gd name="connsiteY121" fmla="*/ 4764669 h 6858000"/>
              <a:gd name="connsiteX122" fmla="*/ 340188 w 5734864"/>
              <a:gd name="connsiteY122" fmla="*/ 4779386 h 6858000"/>
              <a:gd name="connsiteX123" fmla="*/ 335146 w 5734864"/>
              <a:gd name="connsiteY123" fmla="*/ 4787491 h 6858000"/>
              <a:gd name="connsiteX124" fmla="*/ 319124 w 5734864"/>
              <a:gd name="connsiteY124" fmla="*/ 4843514 h 6858000"/>
              <a:gd name="connsiteX125" fmla="*/ 305956 w 5734864"/>
              <a:gd name="connsiteY125" fmla="*/ 4881505 h 6858000"/>
              <a:gd name="connsiteX126" fmla="*/ 301062 w 5734864"/>
              <a:gd name="connsiteY126" fmla="*/ 4889332 h 6858000"/>
              <a:gd name="connsiteX127" fmla="*/ 302141 w 5734864"/>
              <a:gd name="connsiteY127" fmla="*/ 4899400 h 6858000"/>
              <a:gd name="connsiteX128" fmla="*/ 304424 w 5734864"/>
              <a:gd name="connsiteY128" fmla="*/ 4902664 h 6858000"/>
              <a:gd name="connsiteX129" fmla="*/ 293123 w 5734864"/>
              <a:gd name="connsiteY129" fmla="*/ 4932769 h 6858000"/>
              <a:gd name="connsiteX130" fmla="*/ 292275 w 5734864"/>
              <a:gd name="connsiteY130" fmla="*/ 4936482 h 6858000"/>
              <a:gd name="connsiteX131" fmla="*/ 288304 w 5734864"/>
              <a:gd name="connsiteY131" fmla="*/ 4962325 h 6858000"/>
              <a:gd name="connsiteX132" fmla="*/ 287420 w 5734864"/>
              <a:gd name="connsiteY132" fmla="*/ 5042193 h 6858000"/>
              <a:gd name="connsiteX133" fmla="*/ 287020 w 5734864"/>
              <a:gd name="connsiteY133" fmla="*/ 5065655 h 6858000"/>
              <a:gd name="connsiteX134" fmla="*/ 288488 w 5734864"/>
              <a:gd name="connsiteY134" fmla="*/ 5082216 h 6858000"/>
              <a:gd name="connsiteX135" fmla="*/ 282763 w 5734864"/>
              <a:gd name="connsiteY135" fmla="*/ 5127114 h 6858000"/>
              <a:gd name="connsiteX136" fmla="*/ 269316 w 5734864"/>
              <a:gd name="connsiteY136" fmla="*/ 5202682 h 6858000"/>
              <a:gd name="connsiteX137" fmla="*/ 269174 w 5734864"/>
              <a:gd name="connsiteY137" fmla="*/ 5230835 h 6858000"/>
              <a:gd name="connsiteX138" fmla="*/ 272679 w 5734864"/>
              <a:gd name="connsiteY138" fmla="*/ 5232660 h 6858000"/>
              <a:gd name="connsiteX139" fmla="*/ 272160 w 5734864"/>
              <a:gd name="connsiteY139" fmla="*/ 5241150 h 6858000"/>
              <a:gd name="connsiteX140" fmla="*/ 272760 w 5734864"/>
              <a:gd name="connsiteY140" fmla="*/ 5243156 h 6858000"/>
              <a:gd name="connsiteX141" fmla="*/ 275462 w 5734864"/>
              <a:gd name="connsiteY141" fmla="*/ 5254919 h 6858000"/>
              <a:gd name="connsiteX142" fmla="*/ 262897 w 5734864"/>
              <a:gd name="connsiteY142" fmla="*/ 5286259 h 6858000"/>
              <a:gd name="connsiteX143" fmla="*/ 252761 w 5734864"/>
              <a:gd name="connsiteY143" fmla="*/ 5357801 h 6858000"/>
              <a:gd name="connsiteX144" fmla="*/ 242360 w 5734864"/>
              <a:gd name="connsiteY144" fmla="*/ 5460080 h 6858000"/>
              <a:gd name="connsiteX145" fmla="*/ 229880 w 5734864"/>
              <a:gd name="connsiteY145" fmla="*/ 5539714 h 6858000"/>
              <a:gd name="connsiteX146" fmla="*/ 204283 w 5734864"/>
              <a:gd name="connsiteY146" fmla="*/ 5639080 h 6858000"/>
              <a:gd name="connsiteX147" fmla="*/ 198948 w 5734864"/>
              <a:gd name="connsiteY147" fmla="*/ 5710958 h 6858000"/>
              <a:gd name="connsiteX148" fmla="*/ 192367 w 5734864"/>
              <a:gd name="connsiteY148" fmla="*/ 5719859 h 6858000"/>
              <a:gd name="connsiteX149" fmla="*/ 188035 w 5734864"/>
              <a:gd name="connsiteY149" fmla="*/ 5729935 h 6858000"/>
              <a:gd name="connsiteX150" fmla="*/ 188428 w 5734864"/>
              <a:gd name="connsiteY150" fmla="*/ 5731182 h 6858000"/>
              <a:gd name="connsiteX151" fmla="*/ 181635 w 5734864"/>
              <a:gd name="connsiteY151" fmla="*/ 5753538 h 6858000"/>
              <a:gd name="connsiteX152" fmla="*/ 169744 w 5734864"/>
              <a:gd name="connsiteY152" fmla="*/ 5796307 h 6858000"/>
              <a:gd name="connsiteX153" fmla="*/ 170351 w 5734864"/>
              <a:gd name="connsiteY153" fmla="*/ 5796644 h 6858000"/>
              <a:gd name="connsiteX154" fmla="*/ 171559 w 5734864"/>
              <a:gd name="connsiteY154" fmla="*/ 5803435 h 6858000"/>
              <a:gd name="connsiteX155" fmla="*/ 172284 w 5734864"/>
              <a:gd name="connsiteY155" fmla="*/ 5816391 h 6858000"/>
              <a:gd name="connsiteX156" fmla="*/ 182542 w 5734864"/>
              <a:gd name="connsiteY156" fmla="*/ 5846382 h 6858000"/>
              <a:gd name="connsiteX157" fmla="*/ 175877 w 5734864"/>
              <a:gd name="connsiteY157" fmla="*/ 5871336 h 6858000"/>
              <a:gd name="connsiteX158" fmla="*/ 174910 w 5734864"/>
              <a:gd name="connsiteY158" fmla="*/ 5876376 h 6858000"/>
              <a:gd name="connsiteX159" fmla="*/ 175047 w 5734864"/>
              <a:gd name="connsiteY159" fmla="*/ 5876483 h 6858000"/>
              <a:gd name="connsiteX160" fmla="*/ 174335 w 5734864"/>
              <a:gd name="connsiteY160" fmla="*/ 5881814 h 6858000"/>
              <a:gd name="connsiteX161" fmla="*/ 171273 w 5734864"/>
              <a:gd name="connsiteY161" fmla="*/ 5895339 h 6858000"/>
              <a:gd name="connsiteX162" fmla="*/ 171658 w 5734864"/>
              <a:gd name="connsiteY162" fmla="*/ 5898749 h 6858000"/>
              <a:gd name="connsiteX163" fmla="*/ 174658 w 5734864"/>
              <a:gd name="connsiteY163" fmla="*/ 5919558 h 6858000"/>
              <a:gd name="connsiteX164" fmla="*/ 169099 w 5734864"/>
              <a:gd name="connsiteY164" fmla="*/ 5984417 h 6858000"/>
              <a:gd name="connsiteX165" fmla="*/ 162007 w 5734864"/>
              <a:gd name="connsiteY165" fmla="*/ 6049043 h 6858000"/>
              <a:gd name="connsiteX166" fmla="*/ 156875 w 5734864"/>
              <a:gd name="connsiteY166" fmla="*/ 6114000 h 6858000"/>
              <a:gd name="connsiteX167" fmla="*/ 165441 w 5734864"/>
              <a:gd name="connsiteY167" fmla="*/ 6146938 h 6858000"/>
              <a:gd name="connsiteX168" fmla="*/ 165177 w 5734864"/>
              <a:gd name="connsiteY168" fmla="*/ 6150658 h 6858000"/>
              <a:gd name="connsiteX169" fmla="*/ 161772 w 5734864"/>
              <a:gd name="connsiteY169" fmla="*/ 6160011 h 6858000"/>
              <a:gd name="connsiteX170" fmla="*/ 160051 w 5734864"/>
              <a:gd name="connsiteY170" fmla="*/ 6163393 h 6858000"/>
              <a:gd name="connsiteX171" fmla="*/ 158473 w 5734864"/>
              <a:gd name="connsiteY171" fmla="*/ 6168628 h 6858000"/>
              <a:gd name="connsiteX172" fmla="*/ 158573 w 5734864"/>
              <a:gd name="connsiteY172" fmla="*/ 6168799 h 6858000"/>
              <a:gd name="connsiteX173" fmla="*/ 146463 w 5734864"/>
              <a:gd name="connsiteY173" fmla="*/ 6196671 h 6858000"/>
              <a:gd name="connsiteX174" fmla="*/ 150209 w 5734864"/>
              <a:gd name="connsiteY174" fmla="*/ 6232365 h 6858000"/>
              <a:gd name="connsiteX175" fmla="*/ 148544 w 5734864"/>
              <a:gd name="connsiteY175" fmla="*/ 6246162 h 6858000"/>
              <a:gd name="connsiteX176" fmla="*/ 148403 w 5734864"/>
              <a:gd name="connsiteY176" fmla="*/ 6253754 h 6858000"/>
              <a:gd name="connsiteX177" fmla="*/ 138880 w 5734864"/>
              <a:gd name="connsiteY177" fmla="*/ 6276449 h 6858000"/>
              <a:gd name="connsiteX178" fmla="*/ 138683 w 5734864"/>
              <a:gd name="connsiteY178" fmla="*/ 6279721 h 6858000"/>
              <a:gd name="connsiteX179" fmla="*/ 130721 w 5734864"/>
              <a:gd name="connsiteY179" fmla="*/ 6293675 h 6858000"/>
              <a:gd name="connsiteX180" fmla="*/ 120717 w 5734864"/>
              <a:gd name="connsiteY180" fmla="*/ 6313967 h 6858000"/>
              <a:gd name="connsiteX181" fmla="*/ 120841 w 5734864"/>
              <a:gd name="connsiteY181" fmla="*/ 6315437 h 6858000"/>
              <a:gd name="connsiteX182" fmla="*/ 115208 w 5734864"/>
              <a:gd name="connsiteY182" fmla="*/ 6324024 h 6858000"/>
              <a:gd name="connsiteX183" fmla="*/ 101217 w 5734864"/>
              <a:gd name="connsiteY183" fmla="*/ 6365923 h 6858000"/>
              <a:gd name="connsiteX184" fmla="*/ 74946 w 5734864"/>
              <a:gd name="connsiteY184" fmla="*/ 6556817 h 6858000"/>
              <a:gd name="connsiteX185" fmla="*/ 16001 w 5734864"/>
              <a:gd name="connsiteY185" fmla="*/ 6808678 h 6858000"/>
              <a:gd name="connsiteX186" fmla="*/ 0 w 5734864"/>
              <a:gd name="connsiteY186" fmla="*/ 6858000 h 6858000"/>
              <a:gd name="connsiteX187" fmla="*/ 5734864 w 5734864"/>
              <a:gd name="connsiteY187" fmla="*/ 6858000 h 6858000"/>
              <a:gd name="connsiteX188" fmla="*/ 5734864 w 5734864"/>
              <a:gd name="connsiteY188" fmla="*/ 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7865 w 5734864"/>
              <a:gd name="connsiteY13" fmla="*/ 1070795 h 6858000"/>
              <a:gd name="connsiteX14" fmla="*/ 862786 w 5734864"/>
              <a:gd name="connsiteY14" fmla="*/ 1238994 h 6858000"/>
              <a:gd name="connsiteX15" fmla="*/ 859345 w 5734864"/>
              <a:gd name="connsiteY15" fmla="*/ 1380427 h 6858000"/>
              <a:gd name="connsiteX16" fmla="*/ 855172 w 5734864"/>
              <a:gd name="connsiteY16" fmla="*/ 1435262 h 6858000"/>
              <a:gd name="connsiteX17" fmla="*/ 860494 w 5734864"/>
              <a:gd name="connsiteY17" fmla="*/ 1453861 h 6858000"/>
              <a:gd name="connsiteX18" fmla="*/ 853731 w 5734864"/>
              <a:gd name="connsiteY18" fmla="*/ 1467047 h 6858000"/>
              <a:gd name="connsiteX19" fmla="*/ 845847 w 5734864"/>
              <a:gd name="connsiteY19" fmla="*/ 1502307 h 6858000"/>
              <a:gd name="connsiteX20" fmla="*/ 817613 w 5734864"/>
              <a:gd name="connsiteY20" fmla="*/ 1565166 h 6858000"/>
              <a:gd name="connsiteX21" fmla="*/ 804223 w 5734864"/>
              <a:gd name="connsiteY21" fmla="*/ 1601941 h 6858000"/>
              <a:gd name="connsiteX22" fmla="*/ 791773 w 5734864"/>
              <a:gd name="connsiteY22" fmla="*/ 1627005 h 6858000"/>
              <a:gd name="connsiteX23" fmla="*/ 774645 w 5734864"/>
              <a:gd name="connsiteY23" fmla="*/ 1699922 h 6858000"/>
              <a:gd name="connsiteX24" fmla="*/ 752343 w 5734864"/>
              <a:gd name="connsiteY24" fmla="*/ 1824604 h 6858000"/>
              <a:gd name="connsiteX25" fmla="*/ 746254 w 5734864"/>
              <a:gd name="connsiteY25" fmla="*/ 1850222 h 6858000"/>
              <a:gd name="connsiteX26" fmla="*/ 728600 w 5734864"/>
              <a:gd name="connsiteY26" fmla="*/ 1869603 h 6858000"/>
              <a:gd name="connsiteX27" fmla="*/ 724396 w 5734864"/>
              <a:gd name="connsiteY27" fmla="*/ 1883104 h 6858000"/>
              <a:gd name="connsiteX28" fmla="*/ 722165 w 5734864"/>
              <a:gd name="connsiteY28" fmla="*/ 1885924 h 6858000"/>
              <a:gd name="connsiteX29" fmla="*/ 721338 w 5734864"/>
              <a:gd name="connsiteY29" fmla="*/ 1887123 h 6858000"/>
              <a:gd name="connsiteX30" fmla="*/ 714840 w 5734864"/>
              <a:gd name="connsiteY30" fmla="*/ 1902274 h 6858000"/>
              <a:gd name="connsiteX31" fmla="*/ 722847 w 5734864"/>
              <a:gd name="connsiteY31" fmla="*/ 1929891 h 6858000"/>
              <a:gd name="connsiteX32" fmla="*/ 714660 w 5734864"/>
              <a:gd name="connsiteY32" fmla="*/ 1982709 h 6858000"/>
              <a:gd name="connsiteX33" fmla="*/ 710759 w 5734864"/>
              <a:gd name="connsiteY33" fmla="*/ 2013010 h 6858000"/>
              <a:gd name="connsiteX34" fmla="*/ 697927 w 5734864"/>
              <a:gd name="connsiteY34" fmla="*/ 2069833 h 6858000"/>
              <a:gd name="connsiteX35" fmla="*/ 693594 w 5734864"/>
              <a:gd name="connsiteY35" fmla="*/ 2103731 h 6858000"/>
              <a:gd name="connsiteX36" fmla="*/ 691109 w 5734864"/>
              <a:gd name="connsiteY36" fmla="*/ 2124027 h 6858000"/>
              <a:gd name="connsiteX37" fmla="*/ 676593 w 5734864"/>
              <a:gd name="connsiteY37" fmla="*/ 2176182 h 6858000"/>
              <a:gd name="connsiteX38" fmla="*/ 633227 w 5734864"/>
              <a:gd name="connsiteY38" fmla="*/ 2258036 h 6858000"/>
              <a:gd name="connsiteX39" fmla="*/ 625564 w 5734864"/>
              <a:gd name="connsiteY39" fmla="*/ 2284567 h 6858000"/>
              <a:gd name="connsiteX40" fmla="*/ 627074 w 5734864"/>
              <a:gd name="connsiteY40" fmla="*/ 2289605 h 6858000"/>
              <a:gd name="connsiteX41" fmla="*/ 614574 w 5734864"/>
              <a:gd name="connsiteY41" fmla="*/ 2308717 h 6858000"/>
              <a:gd name="connsiteX42" fmla="*/ 606890 w 5734864"/>
              <a:gd name="connsiteY42" fmla="*/ 2320662 h 6858000"/>
              <a:gd name="connsiteX43" fmla="*/ 605558 w 5734864"/>
              <a:gd name="connsiteY43" fmla="*/ 2327897 h 6858000"/>
              <a:gd name="connsiteX44" fmla="*/ 602202 w 5734864"/>
              <a:gd name="connsiteY44" fmla="*/ 2357749 h 6858000"/>
              <a:gd name="connsiteX45" fmla="*/ 600213 w 5734864"/>
              <a:gd name="connsiteY45" fmla="*/ 2364905 h 6858000"/>
              <a:gd name="connsiteX46" fmla="*/ 597160 w 5734864"/>
              <a:gd name="connsiteY46" fmla="*/ 2388351 h 6858000"/>
              <a:gd name="connsiteX47" fmla="*/ 597982 w 5734864"/>
              <a:gd name="connsiteY47" fmla="*/ 2402296 h 6858000"/>
              <a:gd name="connsiteX48" fmla="*/ 593150 w 5734864"/>
              <a:gd name="connsiteY48" fmla="*/ 2420015 h 6858000"/>
              <a:gd name="connsiteX49" fmla="*/ 592833 w 5734864"/>
              <a:gd name="connsiteY49" fmla="*/ 2422749 h 6858000"/>
              <a:gd name="connsiteX50" fmla="*/ 594479 w 5734864"/>
              <a:gd name="connsiteY50" fmla="*/ 2426002 h 6858000"/>
              <a:gd name="connsiteX51" fmla="*/ 591963 w 5734864"/>
              <a:gd name="connsiteY51" fmla="*/ 2431950 h 6858000"/>
              <a:gd name="connsiteX52" fmla="*/ 591544 w 5734864"/>
              <a:gd name="connsiteY52" fmla="*/ 2433897 h 6858000"/>
              <a:gd name="connsiteX53" fmla="*/ 589519 w 5734864"/>
              <a:gd name="connsiteY53" fmla="*/ 2451398 h 6858000"/>
              <a:gd name="connsiteX54" fmla="*/ 590037 w 5734864"/>
              <a:gd name="connsiteY54" fmla="*/ 2455536 h 6858000"/>
              <a:gd name="connsiteX55" fmla="*/ 588179 w 5734864"/>
              <a:gd name="connsiteY55" fmla="*/ 2462981 h 6858000"/>
              <a:gd name="connsiteX56" fmla="*/ 583434 w 5734864"/>
              <a:gd name="connsiteY56" fmla="*/ 2503991 h 6858000"/>
              <a:gd name="connsiteX57" fmla="*/ 567942 w 5734864"/>
              <a:gd name="connsiteY57" fmla="*/ 2652936 h 6858000"/>
              <a:gd name="connsiteX58" fmla="*/ 573869 w 5734864"/>
              <a:gd name="connsiteY58" fmla="*/ 2670188 h 6858000"/>
              <a:gd name="connsiteX59" fmla="*/ 575243 w 5734864"/>
              <a:gd name="connsiteY59" fmla="*/ 2688114 h 6858000"/>
              <a:gd name="connsiteX60" fmla="*/ 573824 w 5734864"/>
              <a:gd name="connsiteY60" fmla="*/ 2689856 h 6858000"/>
              <a:gd name="connsiteX61" fmla="*/ 570699 w 5734864"/>
              <a:gd name="connsiteY61" fmla="*/ 2709353 h 6858000"/>
              <a:gd name="connsiteX62" fmla="*/ 573192 w 5734864"/>
              <a:gd name="connsiteY62" fmla="*/ 2714527 h 6858000"/>
              <a:gd name="connsiteX63" fmla="*/ 572044 w 5734864"/>
              <a:gd name="connsiteY63" fmla="*/ 2728187 h 6858000"/>
              <a:gd name="connsiteX64" fmla="*/ 572465 w 5734864"/>
              <a:gd name="connsiteY64" fmla="*/ 2755863 h 6858000"/>
              <a:gd name="connsiteX65" fmla="*/ 570028 w 5734864"/>
              <a:gd name="connsiteY65" fmla="*/ 2760324 h 6858000"/>
              <a:gd name="connsiteX66" fmla="*/ 566748 w 5734864"/>
              <a:gd name="connsiteY66" fmla="*/ 2800948 h 6858000"/>
              <a:gd name="connsiteX67" fmla="*/ 565509 w 5734864"/>
              <a:gd name="connsiteY67" fmla="*/ 2801167 h 6858000"/>
              <a:gd name="connsiteX68" fmla="*/ 559367 w 5734864"/>
              <a:gd name="connsiteY68" fmla="*/ 2811129 h 6858000"/>
              <a:gd name="connsiteX69" fmla="*/ 550354 w 5734864"/>
              <a:gd name="connsiteY69" fmla="*/ 2830949 h 6858000"/>
              <a:gd name="connsiteX70" fmla="*/ 514795 w 5734864"/>
              <a:gd name="connsiteY70" fmla="*/ 2872433 h 6858000"/>
              <a:gd name="connsiteX71" fmla="*/ 509875 w 5734864"/>
              <a:gd name="connsiteY71" fmla="*/ 2923099 h 6858000"/>
              <a:gd name="connsiteX72" fmla="*/ 509577 w 5734864"/>
              <a:gd name="connsiteY72" fmla="*/ 2923197 h 6858000"/>
              <a:gd name="connsiteX73" fmla="*/ 507597 w 5734864"/>
              <a:gd name="connsiteY73" fmla="*/ 2931868 h 6858000"/>
              <a:gd name="connsiteX74" fmla="*/ 507379 w 5734864"/>
              <a:gd name="connsiteY74" fmla="*/ 2938322 h 6858000"/>
              <a:gd name="connsiteX75" fmla="*/ 504725 w 5734864"/>
              <a:gd name="connsiteY75" fmla="*/ 2954519 h 6858000"/>
              <a:gd name="connsiteX76" fmla="*/ 502018 w 5734864"/>
              <a:gd name="connsiteY76" fmla="*/ 2959643 h 6858000"/>
              <a:gd name="connsiteX77" fmla="*/ 498360 w 5734864"/>
              <a:gd name="connsiteY77" fmla="*/ 2961019 h 6858000"/>
              <a:gd name="connsiteX78" fmla="*/ 498483 w 5734864"/>
              <a:gd name="connsiteY78" fmla="*/ 2962590 h 6858000"/>
              <a:gd name="connsiteX79" fmla="*/ 484403 w 5734864"/>
              <a:gd name="connsiteY79" fmla="*/ 2990538 h 6858000"/>
              <a:gd name="connsiteX80" fmla="*/ 463075 w 5734864"/>
              <a:gd name="connsiteY80" fmla="*/ 3055956 h 6858000"/>
              <a:gd name="connsiteX81" fmla="*/ 455013 w 5734864"/>
              <a:gd name="connsiteY81" fmla="*/ 3094482 h 6858000"/>
              <a:gd name="connsiteX82" fmla="*/ 428391 w 5734864"/>
              <a:gd name="connsiteY82" fmla="*/ 3198850 h 6858000"/>
              <a:gd name="connsiteX83" fmla="*/ 401440 w 5734864"/>
              <a:gd name="connsiteY83" fmla="*/ 3307560 h 6858000"/>
              <a:gd name="connsiteX84" fmla="*/ 386076 w 5734864"/>
              <a:gd name="connsiteY84" fmla="*/ 3373943 h 6858000"/>
              <a:gd name="connsiteX85" fmla="*/ 374726 w 5734864"/>
              <a:gd name="connsiteY85" fmla="*/ 3381364 h 6858000"/>
              <a:gd name="connsiteX86" fmla="*/ 369145 w 5734864"/>
              <a:gd name="connsiteY86" fmla="*/ 3383729 h 6858000"/>
              <a:gd name="connsiteX87" fmla="*/ 364294 w 5734864"/>
              <a:gd name="connsiteY87" fmla="*/ 3414159 h 6858000"/>
              <a:gd name="connsiteX88" fmla="*/ 366450 w 5734864"/>
              <a:gd name="connsiteY88" fmla="*/ 3436925 h 6858000"/>
              <a:gd name="connsiteX89" fmla="*/ 351743 w 5734864"/>
              <a:gd name="connsiteY89" fmla="*/ 3521619 h 6858000"/>
              <a:gd name="connsiteX90" fmla="*/ 345784 w 5734864"/>
              <a:gd name="connsiteY90" fmla="*/ 3603757 h 6858000"/>
              <a:gd name="connsiteX91" fmla="*/ 344198 w 5734864"/>
              <a:gd name="connsiteY91" fmla="*/ 3652424 h 6858000"/>
              <a:gd name="connsiteX92" fmla="*/ 352450 w 5734864"/>
              <a:gd name="connsiteY92" fmla="*/ 3665222 h 6858000"/>
              <a:gd name="connsiteX93" fmla="*/ 342621 w 5734864"/>
              <a:gd name="connsiteY93" fmla="*/ 3700804 h 6858000"/>
              <a:gd name="connsiteX94" fmla="*/ 341514 w 5734864"/>
              <a:gd name="connsiteY94" fmla="*/ 3734774 h 6858000"/>
              <a:gd name="connsiteX95" fmla="*/ 340607 w 5734864"/>
              <a:gd name="connsiteY95" fmla="*/ 3785153 h 6858000"/>
              <a:gd name="connsiteX96" fmla="*/ 340707 w 5734864"/>
              <a:gd name="connsiteY96" fmla="*/ 3788177 h 6858000"/>
              <a:gd name="connsiteX97" fmla="*/ 340361 w 5734864"/>
              <a:gd name="connsiteY97" fmla="*/ 3798803 h 6858000"/>
              <a:gd name="connsiteX98" fmla="*/ 339642 w 5734864"/>
              <a:gd name="connsiteY98" fmla="*/ 3838750 h 6858000"/>
              <a:gd name="connsiteX99" fmla="*/ 360295 w 5734864"/>
              <a:gd name="connsiteY99" fmla="*/ 4015196 h 6858000"/>
              <a:gd name="connsiteX100" fmla="*/ 339043 w 5734864"/>
              <a:gd name="connsiteY100" fmla="*/ 4052778 h 6858000"/>
              <a:gd name="connsiteX101" fmla="*/ 339343 w 5734864"/>
              <a:gd name="connsiteY101" fmla="*/ 4096257 h 6858000"/>
              <a:gd name="connsiteX102" fmla="*/ 340786 w 5734864"/>
              <a:gd name="connsiteY102" fmla="*/ 4321136 h 6858000"/>
              <a:gd name="connsiteX103" fmla="*/ 343158 w 5734864"/>
              <a:gd name="connsiteY103" fmla="*/ 4429174 h 6858000"/>
              <a:gd name="connsiteX104" fmla="*/ 334599 w 5734864"/>
              <a:gd name="connsiteY104" fmla="*/ 4449938 h 6858000"/>
              <a:gd name="connsiteX105" fmla="*/ 332890 w 5734864"/>
              <a:gd name="connsiteY105" fmla="*/ 4453515 h 6858000"/>
              <a:gd name="connsiteX106" fmla="*/ 331105 w 5734864"/>
              <a:gd name="connsiteY106" fmla="*/ 4467941 h 6858000"/>
              <a:gd name="connsiteX107" fmla="*/ 324289 w 5734864"/>
              <a:gd name="connsiteY107" fmla="*/ 4471861 h 6858000"/>
              <a:gd name="connsiteX108" fmla="*/ 317079 w 5734864"/>
              <a:gd name="connsiteY108" fmla="*/ 4493468 h 6858000"/>
              <a:gd name="connsiteX109" fmla="*/ 315557 w 5734864"/>
              <a:gd name="connsiteY109" fmla="*/ 4520067 h 6858000"/>
              <a:gd name="connsiteX110" fmla="*/ 315240 w 5734864"/>
              <a:gd name="connsiteY110" fmla="*/ 4536872 h 6858000"/>
              <a:gd name="connsiteX111" fmla="*/ 316200 w 5734864"/>
              <a:gd name="connsiteY111" fmla="*/ 4538297 h 6858000"/>
              <a:gd name="connsiteX112" fmla="*/ 317507 w 5734864"/>
              <a:gd name="connsiteY112" fmla="*/ 4547582 h 6858000"/>
              <a:gd name="connsiteX113" fmla="*/ 323078 w 5734864"/>
              <a:gd name="connsiteY113" fmla="*/ 4592102 h 6858000"/>
              <a:gd name="connsiteX114" fmla="*/ 328722 w 5734864"/>
              <a:gd name="connsiteY114" fmla="*/ 4667914 h 6858000"/>
              <a:gd name="connsiteX115" fmla="*/ 335597 w 5734864"/>
              <a:gd name="connsiteY115" fmla="*/ 4695035 h 6858000"/>
              <a:gd name="connsiteX116" fmla="*/ 339485 w 5734864"/>
              <a:gd name="connsiteY116" fmla="*/ 4695979 h 6858000"/>
              <a:gd name="connsiteX117" fmla="*/ 341089 w 5734864"/>
              <a:gd name="connsiteY117" fmla="*/ 4704268 h 6858000"/>
              <a:gd name="connsiteX118" fmla="*/ 342177 w 5734864"/>
              <a:gd name="connsiteY118" fmla="*/ 4706060 h 6858000"/>
              <a:gd name="connsiteX119" fmla="*/ 347751 w 5734864"/>
              <a:gd name="connsiteY119" fmla="*/ 4716754 h 6858000"/>
              <a:gd name="connsiteX120" fmla="*/ 344125 w 5734864"/>
              <a:gd name="connsiteY120" fmla="*/ 4764669 h 6858000"/>
              <a:gd name="connsiteX121" fmla="*/ 340188 w 5734864"/>
              <a:gd name="connsiteY121" fmla="*/ 4779386 h 6858000"/>
              <a:gd name="connsiteX122" fmla="*/ 335146 w 5734864"/>
              <a:gd name="connsiteY122" fmla="*/ 4787491 h 6858000"/>
              <a:gd name="connsiteX123" fmla="*/ 319124 w 5734864"/>
              <a:gd name="connsiteY123" fmla="*/ 4843514 h 6858000"/>
              <a:gd name="connsiteX124" fmla="*/ 305956 w 5734864"/>
              <a:gd name="connsiteY124" fmla="*/ 4881505 h 6858000"/>
              <a:gd name="connsiteX125" fmla="*/ 301062 w 5734864"/>
              <a:gd name="connsiteY125" fmla="*/ 4889332 h 6858000"/>
              <a:gd name="connsiteX126" fmla="*/ 302141 w 5734864"/>
              <a:gd name="connsiteY126" fmla="*/ 4899400 h 6858000"/>
              <a:gd name="connsiteX127" fmla="*/ 304424 w 5734864"/>
              <a:gd name="connsiteY127" fmla="*/ 4902664 h 6858000"/>
              <a:gd name="connsiteX128" fmla="*/ 293123 w 5734864"/>
              <a:gd name="connsiteY128" fmla="*/ 4932769 h 6858000"/>
              <a:gd name="connsiteX129" fmla="*/ 292275 w 5734864"/>
              <a:gd name="connsiteY129" fmla="*/ 4936482 h 6858000"/>
              <a:gd name="connsiteX130" fmla="*/ 288304 w 5734864"/>
              <a:gd name="connsiteY130" fmla="*/ 4962325 h 6858000"/>
              <a:gd name="connsiteX131" fmla="*/ 287420 w 5734864"/>
              <a:gd name="connsiteY131" fmla="*/ 5042193 h 6858000"/>
              <a:gd name="connsiteX132" fmla="*/ 287020 w 5734864"/>
              <a:gd name="connsiteY132" fmla="*/ 5065655 h 6858000"/>
              <a:gd name="connsiteX133" fmla="*/ 288488 w 5734864"/>
              <a:gd name="connsiteY133" fmla="*/ 5082216 h 6858000"/>
              <a:gd name="connsiteX134" fmla="*/ 282763 w 5734864"/>
              <a:gd name="connsiteY134" fmla="*/ 5127114 h 6858000"/>
              <a:gd name="connsiteX135" fmla="*/ 269316 w 5734864"/>
              <a:gd name="connsiteY135" fmla="*/ 5202682 h 6858000"/>
              <a:gd name="connsiteX136" fmla="*/ 269174 w 5734864"/>
              <a:gd name="connsiteY136" fmla="*/ 5230835 h 6858000"/>
              <a:gd name="connsiteX137" fmla="*/ 272679 w 5734864"/>
              <a:gd name="connsiteY137" fmla="*/ 5232660 h 6858000"/>
              <a:gd name="connsiteX138" fmla="*/ 272160 w 5734864"/>
              <a:gd name="connsiteY138" fmla="*/ 5241150 h 6858000"/>
              <a:gd name="connsiteX139" fmla="*/ 272760 w 5734864"/>
              <a:gd name="connsiteY139" fmla="*/ 5243156 h 6858000"/>
              <a:gd name="connsiteX140" fmla="*/ 275462 w 5734864"/>
              <a:gd name="connsiteY140" fmla="*/ 5254919 h 6858000"/>
              <a:gd name="connsiteX141" fmla="*/ 262897 w 5734864"/>
              <a:gd name="connsiteY141" fmla="*/ 5286259 h 6858000"/>
              <a:gd name="connsiteX142" fmla="*/ 252761 w 5734864"/>
              <a:gd name="connsiteY142" fmla="*/ 5357801 h 6858000"/>
              <a:gd name="connsiteX143" fmla="*/ 242360 w 5734864"/>
              <a:gd name="connsiteY143" fmla="*/ 5460080 h 6858000"/>
              <a:gd name="connsiteX144" fmla="*/ 229880 w 5734864"/>
              <a:gd name="connsiteY144" fmla="*/ 5539714 h 6858000"/>
              <a:gd name="connsiteX145" fmla="*/ 204283 w 5734864"/>
              <a:gd name="connsiteY145" fmla="*/ 5639080 h 6858000"/>
              <a:gd name="connsiteX146" fmla="*/ 198948 w 5734864"/>
              <a:gd name="connsiteY146" fmla="*/ 5710958 h 6858000"/>
              <a:gd name="connsiteX147" fmla="*/ 192367 w 5734864"/>
              <a:gd name="connsiteY147" fmla="*/ 5719859 h 6858000"/>
              <a:gd name="connsiteX148" fmla="*/ 188035 w 5734864"/>
              <a:gd name="connsiteY148" fmla="*/ 5729935 h 6858000"/>
              <a:gd name="connsiteX149" fmla="*/ 188428 w 5734864"/>
              <a:gd name="connsiteY149" fmla="*/ 5731182 h 6858000"/>
              <a:gd name="connsiteX150" fmla="*/ 181635 w 5734864"/>
              <a:gd name="connsiteY150" fmla="*/ 5753538 h 6858000"/>
              <a:gd name="connsiteX151" fmla="*/ 169744 w 5734864"/>
              <a:gd name="connsiteY151" fmla="*/ 5796307 h 6858000"/>
              <a:gd name="connsiteX152" fmla="*/ 170351 w 5734864"/>
              <a:gd name="connsiteY152" fmla="*/ 5796644 h 6858000"/>
              <a:gd name="connsiteX153" fmla="*/ 171559 w 5734864"/>
              <a:gd name="connsiteY153" fmla="*/ 5803435 h 6858000"/>
              <a:gd name="connsiteX154" fmla="*/ 172284 w 5734864"/>
              <a:gd name="connsiteY154" fmla="*/ 5816391 h 6858000"/>
              <a:gd name="connsiteX155" fmla="*/ 182542 w 5734864"/>
              <a:gd name="connsiteY155" fmla="*/ 5846382 h 6858000"/>
              <a:gd name="connsiteX156" fmla="*/ 175877 w 5734864"/>
              <a:gd name="connsiteY156" fmla="*/ 5871336 h 6858000"/>
              <a:gd name="connsiteX157" fmla="*/ 174910 w 5734864"/>
              <a:gd name="connsiteY157" fmla="*/ 5876376 h 6858000"/>
              <a:gd name="connsiteX158" fmla="*/ 175047 w 5734864"/>
              <a:gd name="connsiteY158" fmla="*/ 5876483 h 6858000"/>
              <a:gd name="connsiteX159" fmla="*/ 174335 w 5734864"/>
              <a:gd name="connsiteY159" fmla="*/ 5881814 h 6858000"/>
              <a:gd name="connsiteX160" fmla="*/ 171273 w 5734864"/>
              <a:gd name="connsiteY160" fmla="*/ 5895339 h 6858000"/>
              <a:gd name="connsiteX161" fmla="*/ 171658 w 5734864"/>
              <a:gd name="connsiteY161" fmla="*/ 5898749 h 6858000"/>
              <a:gd name="connsiteX162" fmla="*/ 174658 w 5734864"/>
              <a:gd name="connsiteY162" fmla="*/ 5919558 h 6858000"/>
              <a:gd name="connsiteX163" fmla="*/ 169099 w 5734864"/>
              <a:gd name="connsiteY163" fmla="*/ 5984417 h 6858000"/>
              <a:gd name="connsiteX164" fmla="*/ 162007 w 5734864"/>
              <a:gd name="connsiteY164" fmla="*/ 6049043 h 6858000"/>
              <a:gd name="connsiteX165" fmla="*/ 156875 w 5734864"/>
              <a:gd name="connsiteY165" fmla="*/ 6114000 h 6858000"/>
              <a:gd name="connsiteX166" fmla="*/ 165441 w 5734864"/>
              <a:gd name="connsiteY166" fmla="*/ 6146938 h 6858000"/>
              <a:gd name="connsiteX167" fmla="*/ 165177 w 5734864"/>
              <a:gd name="connsiteY167" fmla="*/ 6150658 h 6858000"/>
              <a:gd name="connsiteX168" fmla="*/ 161772 w 5734864"/>
              <a:gd name="connsiteY168" fmla="*/ 6160011 h 6858000"/>
              <a:gd name="connsiteX169" fmla="*/ 160051 w 5734864"/>
              <a:gd name="connsiteY169" fmla="*/ 6163393 h 6858000"/>
              <a:gd name="connsiteX170" fmla="*/ 158473 w 5734864"/>
              <a:gd name="connsiteY170" fmla="*/ 6168628 h 6858000"/>
              <a:gd name="connsiteX171" fmla="*/ 158573 w 5734864"/>
              <a:gd name="connsiteY171" fmla="*/ 6168799 h 6858000"/>
              <a:gd name="connsiteX172" fmla="*/ 146463 w 5734864"/>
              <a:gd name="connsiteY172" fmla="*/ 6196671 h 6858000"/>
              <a:gd name="connsiteX173" fmla="*/ 150209 w 5734864"/>
              <a:gd name="connsiteY173" fmla="*/ 6232365 h 6858000"/>
              <a:gd name="connsiteX174" fmla="*/ 148544 w 5734864"/>
              <a:gd name="connsiteY174" fmla="*/ 6246162 h 6858000"/>
              <a:gd name="connsiteX175" fmla="*/ 148403 w 5734864"/>
              <a:gd name="connsiteY175" fmla="*/ 6253754 h 6858000"/>
              <a:gd name="connsiteX176" fmla="*/ 138880 w 5734864"/>
              <a:gd name="connsiteY176" fmla="*/ 6276449 h 6858000"/>
              <a:gd name="connsiteX177" fmla="*/ 138683 w 5734864"/>
              <a:gd name="connsiteY177" fmla="*/ 6279721 h 6858000"/>
              <a:gd name="connsiteX178" fmla="*/ 130721 w 5734864"/>
              <a:gd name="connsiteY178" fmla="*/ 6293675 h 6858000"/>
              <a:gd name="connsiteX179" fmla="*/ 120717 w 5734864"/>
              <a:gd name="connsiteY179" fmla="*/ 6313967 h 6858000"/>
              <a:gd name="connsiteX180" fmla="*/ 120841 w 5734864"/>
              <a:gd name="connsiteY180" fmla="*/ 6315437 h 6858000"/>
              <a:gd name="connsiteX181" fmla="*/ 115208 w 5734864"/>
              <a:gd name="connsiteY181" fmla="*/ 6324024 h 6858000"/>
              <a:gd name="connsiteX182" fmla="*/ 101217 w 5734864"/>
              <a:gd name="connsiteY182" fmla="*/ 6365923 h 6858000"/>
              <a:gd name="connsiteX183" fmla="*/ 74946 w 5734864"/>
              <a:gd name="connsiteY183" fmla="*/ 6556817 h 6858000"/>
              <a:gd name="connsiteX184" fmla="*/ 16001 w 5734864"/>
              <a:gd name="connsiteY184" fmla="*/ 6808678 h 6858000"/>
              <a:gd name="connsiteX185" fmla="*/ 0 w 5734864"/>
              <a:gd name="connsiteY185" fmla="*/ 6858000 h 6858000"/>
              <a:gd name="connsiteX186" fmla="*/ 5734864 w 5734864"/>
              <a:gd name="connsiteY186" fmla="*/ 6858000 h 6858000"/>
              <a:gd name="connsiteX187" fmla="*/ 5734864 w 5734864"/>
              <a:gd name="connsiteY18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5734864" h="6858000">
                <a:moveTo>
                  <a:pt x="5734864" y="0"/>
                </a:moveTo>
                <a:lnTo>
                  <a:pt x="771611" y="0"/>
                </a:lnTo>
                <a:cubicBezTo>
                  <a:pt x="771634" y="16369"/>
                  <a:pt x="771656" y="32739"/>
                  <a:pt x="771679" y="49108"/>
                </a:cubicBezTo>
                <a:cubicBezTo>
                  <a:pt x="775201" y="55622"/>
                  <a:pt x="788724" y="196721"/>
                  <a:pt x="794248" y="200968"/>
                </a:cubicBezTo>
                <a:lnTo>
                  <a:pt x="801749" y="414071"/>
                </a:lnTo>
                <a:cubicBezTo>
                  <a:pt x="807329" y="440933"/>
                  <a:pt x="835107" y="598697"/>
                  <a:pt x="818548" y="585467"/>
                </a:cubicBezTo>
                <a:cubicBezTo>
                  <a:pt x="856197" y="664140"/>
                  <a:pt x="837895" y="708473"/>
                  <a:pt x="857476" y="800623"/>
                </a:cubicBezTo>
                <a:cubicBezTo>
                  <a:pt x="822401" y="857344"/>
                  <a:pt x="855723" y="824571"/>
                  <a:pt x="851083" y="878903"/>
                </a:cubicBezTo>
                <a:cubicBezTo>
                  <a:pt x="884811" y="859448"/>
                  <a:pt x="834648" y="946397"/>
                  <a:pt x="873564" y="943826"/>
                </a:cubicBezTo>
                <a:cubicBezTo>
                  <a:pt x="871487" y="953795"/>
                  <a:pt x="868248" y="963533"/>
                  <a:pt x="864705" y="973328"/>
                </a:cubicBezTo>
                <a:lnTo>
                  <a:pt x="862869" y="978457"/>
                </a:lnTo>
                <a:lnTo>
                  <a:pt x="862233" y="998041"/>
                </a:lnTo>
                <a:lnTo>
                  <a:pt x="853665" y="1004750"/>
                </a:lnTo>
                <a:lnTo>
                  <a:pt x="847865" y="1070795"/>
                </a:lnTo>
                <a:cubicBezTo>
                  <a:pt x="870234" y="1110486"/>
                  <a:pt x="833172" y="1190441"/>
                  <a:pt x="862786" y="1238994"/>
                </a:cubicBezTo>
                <a:cubicBezTo>
                  <a:pt x="864699" y="1290599"/>
                  <a:pt x="860615" y="1347716"/>
                  <a:pt x="859345" y="1380427"/>
                </a:cubicBezTo>
                <a:cubicBezTo>
                  <a:pt x="845703" y="1396391"/>
                  <a:pt x="873184" y="1435525"/>
                  <a:pt x="855172" y="1435262"/>
                </a:cubicBezTo>
                <a:lnTo>
                  <a:pt x="860494" y="1453861"/>
                </a:lnTo>
                <a:lnTo>
                  <a:pt x="853731" y="1467047"/>
                </a:lnTo>
                <a:cubicBezTo>
                  <a:pt x="846549" y="1480528"/>
                  <a:pt x="841728" y="1491093"/>
                  <a:pt x="845847" y="1502307"/>
                </a:cubicBezTo>
                <a:lnTo>
                  <a:pt x="817613" y="1565166"/>
                </a:lnTo>
                <a:cubicBezTo>
                  <a:pt x="805468" y="1557258"/>
                  <a:pt x="816534" y="1596564"/>
                  <a:pt x="804223" y="1601941"/>
                </a:cubicBezTo>
                <a:cubicBezTo>
                  <a:pt x="794287" y="1604654"/>
                  <a:pt x="795328" y="1617209"/>
                  <a:pt x="791773" y="1627005"/>
                </a:cubicBezTo>
                <a:cubicBezTo>
                  <a:pt x="781684" y="1634393"/>
                  <a:pt x="772978" y="1683187"/>
                  <a:pt x="774645" y="1699922"/>
                </a:cubicBezTo>
                <a:cubicBezTo>
                  <a:pt x="785341" y="1746767"/>
                  <a:pt x="744845" y="1787099"/>
                  <a:pt x="752343" y="1824604"/>
                </a:cubicBezTo>
                <a:cubicBezTo>
                  <a:pt x="751502" y="1834578"/>
                  <a:pt x="749297" y="1842929"/>
                  <a:pt x="746254" y="1850222"/>
                </a:cubicBezTo>
                <a:lnTo>
                  <a:pt x="728600" y="1869603"/>
                </a:lnTo>
                <a:lnTo>
                  <a:pt x="724396" y="1883104"/>
                </a:lnTo>
                <a:lnTo>
                  <a:pt x="722165" y="1885924"/>
                </a:lnTo>
                <a:lnTo>
                  <a:pt x="721338" y="1887123"/>
                </a:lnTo>
                <a:lnTo>
                  <a:pt x="714840" y="1902274"/>
                </a:lnTo>
                <a:lnTo>
                  <a:pt x="722847" y="1929891"/>
                </a:lnTo>
                <a:lnTo>
                  <a:pt x="714660" y="1982709"/>
                </a:lnTo>
                <a:cubicBezTo>
                  <a:pt x="727725" y="2006201"/>
                  <a:pt x="714739" y="1997091"/>
                  <a:pt x="710759" y="2013010"/>
                </a:cubicBezTo>
                <a:cubicBezTo>
                  <a:pt x="707970" y="2027531"/>
                  <a:pt x="700788" y="2054714"/>
                  <a:pt x="697927" y="2069833"/>
                </a:cubicBezTo>
                <a:cubicBezTo>
                  <a:pt x="685211" y="2080229"/>
                  <a:pt x="698762" y="2088241"/>
                  <a:pt x="693594" y="2103731"/>
                </a:cubicBezTo>
                <a:cubicBezTo>
                  <a:pt x="688481" y="2110649"/>
                  <a:pt x="687183" y="2115973"/>
                  <a:pt x="691109" y="2124027"/>
                </a:cubicBezTo>
                <a:cubicBezTo>
                  <a:pt x="666413" y="2155740"/>
                  <a:pt x="688031" y="2144874"/>
                  <a:pt x="676593" y="2176182"/>
                </a:cubicBezTo>
                <a:cubicBezTo>
                  <a:pt x="665190" y="2202944"/>
                  <a:pt x="656416" y="2233857"/>
                  <a:pt x="633227" y="2258036"/>
                </a:cubicBezTo>
                <a:cubicBezTo>
                  <a:pt x="626930" y="2262191"/>
                  <a:pt x="623498" y="2274069"/>
                  <a:pt x="625564" y="2284567"/>
                </a:cubicBezTo>
                <a:cubicBezTo>
                  <a:pt x="625918" y="2286374"/>
                  <a:pt x="626427" y="2288071"/>
                  <a:pt x="627074" y="2289605"/>
                </a:cubicBezTo>
                <a:cubicBezTo>
                  <a:pt x="619029" y="2296628"/>
                  <a:pt x="616453" y="2303188"/>
                  <a:pt x="614574" y="2308717"/>
                </a:cubicBezTo>
                <a:lnTo>
                  <a:pt x="606890" y="2320662"/>
                </a:lnTo>
                <a:lnTo>
                  <a:pt x="605558" y="2327897"/>
                </a:lnTo>
                <a:lnTo>
                  <a:pt x="602202" y="2357749"/>
                </a:lnTo>
                <a:lnTo>
                  <a:pt x="600213" y="2364905"/>
                </a:lnTo>
                <a:lnTo>
                  <a:pt x="597160" y="2388351"/>
                </a:lnTo>
                <a:lnTo>
                  <a:pt x="597982" y="2402296"/>
                </a:lnTo>
                <a:lnTo>
                  <a:pt x="593150" y="2420015"/>
                </a:lnTo>
                <a:cubicBezTo>
                  <a:pt x="593044" y="2420926"/>
                  <a:pt x="592939" y="2421838"/>
                  <a:pt x="592833" y="2422749"/>
                </a:cubicBezTo>
                <a:lnTo>
                  <a:pt x="594479" y="2426002"/>
                </a:lnTo>
                <a:cubicBezTo>
                  <a:pt x="594168" y="2427683"/>
                  <a:pt x="593118" y="2429721"/>
                  <a:pt x="591963" y="2431950"/>
                </a:cubicBezTo>
                <a:cubicBezTo>
                  <a:pt x="591823" y="2432599"/>
                  <a:pt x="591684" y="2433248"/>
                  <a:pt x="591544" y="2433897"/>
                </a:cubicBezTo>
                <a:lnTo>
                  <a:pt x="589519" y="2451398"/>
                </a:lnTo>
                <a:cubicBezTo>
                  <a:pt x="589692" y="2452777"/>
                  <a:pt x="589864" y="2454157"/>
                  <a:pt x="590037" y="2455536"/>
                </a:cubicBezTo>
                <a:lnTo>
                  <a:pt x="588179" y="2462981"/>
                </a:lnTo>
                <a:lnTo>
                  <a:pt x="583434" y="2503991"/>
                </a:lnTo>
                <a:cubicBezTo>
                  <a:pt x="576530" y="2566058"/>
                  <a:pt x="570433" y="2625224"/>
                  <a:pt x="567942" y="2652936"/>
                </a:cubicBezTo>
                <a:cubicBezTo>
                  <a:pt x="570864" y="2658290"/>
                  <a:pt x="572739" y="2664095"/>
                  <a:pt x="573869" y="2670188"/>
                </a:cubicBezTo>
                <a:lnTo>
                  <a:pt x="575243" y="2688114"/>
                </a:lnTo>
                <a:lnTo>
                  <a:pt x="573824" y="2689856"/>
                </a:lnTo>
                <a:cubicBezTo>
                  <a:pt x="569972" y="2698471"/>
                  <a:pt x="569572" y="2704494"/>
                  <a:pt x="570699" y="2709353"/>
                </a:cubicBezTo>
                <a:lnTo>
                  <a:pt x="573192" y="2714527"/>
                </a:lnTo>
                <a:cubicBezTo>
                  <a:pt x="572809" y="2719080"/>
                  <a:pt x="572427" y="2723634"/>
                  <a:pt x="572044" y="2728187"/>
                </a:cubicBezTo>
                <a:cubicBezTo>
                  <a:pt x="572184" y="2737412"/>
                  <a:pt x="572325" y="2746638"/>
                  <a:pt x="572465" y="2755863"/>
                </a:cubicBezTo>
                <a:lnTo>
                  <a:pt x="570028" y="2760324"/>
                </a:lnTo>
                <a:lnTo>
                  <a:pt x="566748" y="2800948"/>
                </a:lnTo>
                <a:lnTo>
                  <a:pt x="565509" y="2801167"/>
                </a:lnTo>
                <a:cubicBezTo>
                  <a:pt x="562655" y="2802587"/>
                  <a:pt x="560408" y="2805381"/>
                  <a:pt x="559367" y="2811129"/>
                </a:cubicBezTo>
                <a:cubicBezTo>
                  <a:pt x="543471" y="2797318"/>
                  <a:pt x="552020" y="2812773"/>
                  <a:pt x="550354" y="2830949"/>
                </a:cubicBezTo>
                <a:cubicBezTo>
                  <a:pt x="525292" y="2813553"/>
                  <a:pt x="531129" y="2868192"/>
                  <a:pt x="514795" y="2872433"/>
                </a:cubicBezTo>
                <a:lnTo>
                  <a:pt x="509875" y="2923099"/>
                </a:lnTo>
                <a:lnTo>
                  <a:pt x="509577" y="2923197"/>
                </a:lnTo>
                <a:cubicBezTo>
                  <a:pt x="508704" y="2924865"/>
                  <a:pt x="508038" y="2927556"/>
                  <a:pt x="507597" y="2931868"/>
                </a:cubicBezTo>
                <a:cubicBezTo>
                  <a:pt x="507524" y="2934019"/>
                  <a:pt x="507452" y="2936171"/>
                  <a:pt x="507379" y="2938322"/>
                </a:cubicBezTo>
                <a:lnTo>
                  <a:pt x="504725" y="2954519"/>
                </a:lnTo>
                <a:lnTo>
                  <a:pt x="502018" y="2959643"/>
                </a:lnTo>
                <a:lnTo>
                  <a:pt x="498360" y="2961019"/>
                </a:lnTo>
                <a:lnTo>
                  <a:pt x="498483" y="2962590"/>
                </a:lnTo>
                <a:cubicBezTo>
                  <a:pt x="502388" y="2975027"/>
                  <a:pt x="510202" y="2980016"/>
                  <a:pt x="484403" y="2990538"/>
                </a:cubicBezTo>
                <a:cubicBezTo>
                  <a:pt x="489425" y="3018352"/>
                  <a:pt x="474337" y="3021029"/>
                  <a:pt x="463075" y="3055956"/>
                </a:cubicBezTo>
                <a:cubicBezTo>
                  <a:pt x="469487" y="3072485"/>
                  <a:pt x="464165" y="3083955"/>
                  <a:pt x="455013" y="3094482"/>
                </a:cubicBezTo>
                <a:cubicBezTo>
                  <a:pt x="453131" y="3130054"/>
                  <a:pt x="437643" y="3160106"/>
                  <a:pt x="428391" y="3198850"/>
                </a:cubicBezTo>
                <a:lnTo>
                  <a:pt x="401440" y="3307560"/>
                </a:lnTo>
                <a:lnTo>
                  <a:pt x="386076" y="3373943"/>
                </a:lnTo>
                <a:cubicBezTo>
                  <a:pt x="386236" y="3376061"/>
                  <a:pt x="380537" y="3378856"/>
                  <a:pt x="374726" y="3381364"/>
                </a:cubicBezTo>
                <a:lnTo>
                  <a:pt x="369145" y="3383729"/>
                </a:lnTo>
                <a:lnTo>
                  <a:pt x="364294" y="3414159"/>
                </a:lnTo>
                <a:lnTo>
                  <a:pt x="366450" y="3436925"/>
                </a:lnTo>
                <a:lnTo>
                  <a:pt x="351743" y="3521619"/>
                </a:lnTo>
                <a:lnTo>
                  <a:pt x="345784" y="3603757"/>
                </a:lnTo>
                <a:cubicBezTo>
                  <a:pt x="345255" y="3619979"/>
                  <a:pt x="344727" y="3636202"/>
                  <a:pt x="344198" y="3652424"/>
                </a:cubicBezTo>
                <a:lnTo>
                  <a:pt x="352450" y="3665222"/>
                </a:lnTo>
                <a:lnTo>
                  <a:pt x="342621" y="3700804"/>
                </a:lnTo>
                <a:lnTo>
                  <a:pt x="341514" y="3734774"/>
                </a:lnTo>
                <a:cubicBezTo>
                  <a:pt x="341212" y="3751567"/>
                  <a:pt x="340909" y="3768360"/>
                  <a:pt x="340607" y="3785153"/>
                </a:cubicBezTo>
                <a:cubicBezTo>
                  <a:pt x="340640" y="3786161"/>
                  <a:pt x="340674" y="3787169"/>
                  <a:pt x="340707" y="3788177"/>
                </a:cubicBezTo>
                <a:cubicBezTo>
                  <a:pt x="340592" y="3791719"/>
                  <a:pt x="340476" y="3795261"/>
                  <a:pt x="340361" y="3798803"/>
                </a:cubicBezTo>
                <a:cubicBezTo>
                  <a:pt x="340121" y="3812119"/>
                  <a:pt x="339882" y="3825434"/>
                  <a:pt x="339642" y="3838750"/>
                </a:cubicBezTo>
                <a:cubicBezTo>
                  <a:pt x="337363" y="3949044"/>
                  <a:pt x="361794" y="3960437"/>
                  <a:pt x="360295" y="4015196"/>
                </a:cubicBezTo>
                <a:lnTo>
                  <a:pt x="339043" y="4052778"/>
                </a:lnTo>
                <a:lnTo>
                  <a:pt x="339343" y="4096257"/>
                </a:lnTo>
                <a:cubicBezTo>
                  <a:pt x="362058" y="4159145"/>
                  <a:pt x="332404" y="4250479"/>
                  <a:pt x="340786" y="4321136"/>
                </a:cubicBezTo>
                <a:cubicBezTo>
                  <a:pt x="341421" y="4376624"/>
                  <a:pt x="344189" y="4407708"/>
                  <a:pt x="343158" y="4429174"/>
                </a:cubicBezTo>
                <a:cubicBezTo>
                  <a:pt x="340948" y="4436304"/>
                  <a:pt x="337887" y="4443121"/>
                  <a:pt x="334599" y="4449938"/>
                </a:cubicBezTo>
                <a:lnTo>
                  <a:pt x="332890" y="4453515"/>
                </a:lnTo>
                <a:lnTo>
                  <a:pt x="331105" y="4467941"/>
                </a:lnTo>
                <a:lnTo>
                  <a:pt x="324289" y="4471861"/>
                </a:lnTo>
                <a:lnTo>
                  <a:pt x="317079" y="4493468"/>
                </a:lnTo>
                <a:cubicBezTo>
                  <a:pt x="315353" y="4501584"/>
                  <a:pt x="314639" y="4510343"/>
                  <a:pt x="315557" y="4520067"/>
                </a:cubicBezTo>
                <a:cubicBezTo>
                  <a:pt x="315451" y="4525669"/>
                  <a:pt x="315346" y="4531270"/>
                  <a:pt x="315240" y="4536872"/>
                </a:cubicBezTo>
                <a:lnTo>
                  <a:pt x="316200" y="4538297"/>
                </a:lnTo>
                <a:cubicBezTo>
                  <a:pt x="316738" y="4541182"/>
                  <a:pt x="316785" y="4544563"/>
                  <a:pt x="317507" y="4547582"/>
                </a:cubicBezTo>
                <a:cubicBezTo>
                  <a:pt x="322716" y="4552468"/>
                  <a:pt x="324912" y="4582137"/>
                  <a:pt x="323078" y="4592102"/>
                </a:cubicBezTo>
                <a:cubicBezTo>
                  <a:pt x="314597" y="4619728"/>
                  <a:pt x="334923" y="4645745"/>
                  <a:pt x="328722" y="4667914"/>
                </a:cubicBezTo>
                <a:cubicBezTo>
                  <a:pt x="330810" y="4685069"/>
                  <a:pt x="333803" y="4690356"/>
                  <a:pt x="335597" y="4695035"/>
                </a:cubicBezTo>
                <a:lnTo>
                  <a:pt x="339485" y="4695979"/>
                </a:lnTo>
                <a:lnTo>
                  <a:pt x="341089" y="4704268"/>
                </a:lnTo>
                <a:lnTo>
                  <a:pt x="342177" y="4706060"/>
                </a:lnTo>
                <a:cubicBezTo>
                  <a:pt x="344268" y="4709474"/>
                  <a:pt x="346234" y="4712931"/>
                  <a:pt x="347751" y="4716754"/>
                </a:cubicBezTo>
                <a:lnTo>
                  <a:pt x="344125" y="4764669"/>
                </a:lnTo>
                <a:lnTo>
                  <a:pt x="340188" y="4779386"/>
                </a:lnTo>
                <a:lnTo>
                  <a:pt x="335146" y="4787491"/>
                </a:lnTo>
                <a:lnTo>
                  <a:pt x="319124" y="4843514"/>
                </a:lnTo>
                <a:lnTo>
                  <a:pt x="305956" y="4881505"/>
                </a:lnTo>
                <a:lnTo>
                  <a:pt x="301062" y="4889332"/>
                </a:lnTo>
                <a:lnTo>
                  <a:pt x="302141" y="4899400"/>
                </a:lnTo>
                <a:cubicBezTo>
                  <a:pt x="302767" y="4900706"/>
                  <a:pt x="303536" y="4901803"/>
                  <a:pt x="304424" y="4902664"/>
                </a:cubicBezTo>
                <a:lnTo>
                  <a:pt x="293123" y="4932769"/>
                </a:lnTo>
                <a:lnTo>
                  <a:pt x="292275" y="4936482"/>
                </a:lnTo>
                <a:lnTo>
                  <a:pt x="288304" y="4962325"/>
                </a:lnTo>
                <a:cubicBezTo>
                  <a:pt x="288009" y="4988948"/>
                  <a:pt x="287715" y="5015570"/>
                  <a:pt x="287420" y="5042193"/>
                </a:cubicBezTo>
                <a:cubicBezTo>
                  <a:pt x="295373" y="5039737"/>
                  <a:pt x="281659" y="5060438"/>
                  <a:pt x="287020" y="5065655"/>
                </a:cubicBezTo>
                <a:cubicBezTo>
                  <a:pt x="291675" y="5068928"/>
                  <a:pt x="288601" y="5075970"/>
                  <a:pt x="288488" y="5082216"/>
                </a:cubicBezTo>
                <a:cubicBezTo>
                  <a:pt x="292282" y="5088207"/>
                  <a:pt x="287008" y="5117775"/>
                  <a:pt x="282763" y="5127114"/>
                </a:cubicBezTo>
                <a:cubicBezTo>
                  <a:pt x="267723" y="5152218"/>
                  <a:pt x="280799" y="5182399"/>
                  <a:pt x="269316" y="5202682"/>
                </a:cubicBezTo>
                <a:cubicBezTo>
                  <a:pt x="267050" y="5219969"/>
                  <a:pt x="268614" y="5225841"/>
                  <a:pt x="269174" y="5230835"/>
                </a:cubicBezTo>
                <a:lnTo>
                  <a:pt x="272679" y="5232660"/>
                </a:lnTo>
                <a:lnTo>
                  <a:pt x="272160" y="5241150"/>
                </a:lnTo>
                <a:lnTo>
                  <a:pt x="272760" y="5243156"/>
                </a:lnTo>
                <a:cubicBezTo>
                  <a:pt x="273922" y="5246984"/>
                  <a:pt x="274952" y="5250824"/>
                  <a:pt x="275462" y="5254919"/>
                </a:cubicBezTo>
                <a:cubicBezTo>
                  <a:pt x="258407" y="5258851"/>
                  <a:pt x="276976" y="5290392"/>
                  <a:pt x="262897" y="5286259"/>
                </a:cubicBezTo>
                <a:cubicBezTo>
                  <a:pt x="262724" y="5309439"/>
                  <a:pt x="239612" y="5337531"/>
                  <a:pt x="252761" y="5357801"/>
                </a:cubicBezTo>
                <a:cubicBezTo>
                  <a:pt x="248775" y="5392256"/>
                  <a:pt x="247799" y="5423412"/>
                  <a:pt x="242360" y="5460080"/>
                </a:cubicBezTo>
                <a:cubicBezTo>
                  <a:pt x="232632" y="5488478"/>
                  <a:pt x="242025" y="5519143"/>
                  <a:pt x="229880" y="5539714"/>
                </a:cubicBezTo>
                <a:cubicBezTo>
                  <a:pt x="230558" y="5572454"/>
                  <a:pt x="222150" y="5613340"/>
                  <a:pt x="204283" y="5639080"/>
                </a:cubicBezTo>
                <a:cubicBezTo>
                  <a:pt x="201596" y="5674226"/>
                  <a:pt x="191051" y="5680198"/>
                  <a:pt x="198948" y="5710958"/>
                </a:cubicBezTo>
                <a:cubicBezTo>
                  <a:pt x="196338" y="5713534"/>
                  <a:pt x="194185" y="5716550"/>
                  <a:pt x="192367" y="5719859"/>
                </a:cubicBezTo>
                <a:lnTo>
                  <a:pt x="188035" y="5729935"/>
                </a:lnTo>
                <a:lnTo>
                  <a:pt x="188428" y="5731182"/>
                </a:lnTo>
                <a:lnTo>
                  <a:pt x="181635" y="5753538"/>
                </a:lnTo>
                <a:lnTo>
                  <a:pt x="169744" y="5796307"/>
                </a:lnTo>
                <a:lnTo>
                  <a:pt x="170351" y="5796644"/>
                </a:lnTo>
                <a:cubicBezTo>
                  <a:pt x="171558" y="5797954"/>
                  <a:pt x="172173" y="5799948"/>
                  <a:pt x="171559" y="5803435"/>
                </a:cubicBezTo>
                <a:cubicBezTo>
                  <a:pt x="182664" y="5798231"/>
                  <a:pt x="175075" y="5805646"/>
                  <a:pt x="172284" y="5816391"/>
                </a:cubicBezTo>
                <a:cubicBezTo>
                  <a:pt x="188911" y="5810703"/>
                  <a:pt x="174844" y="5841128"/>
                  <a:pt x="182542" y="5846382"/>
                </a:cubicBezTo>
                <a:cubicBezTo>
                  <a:pt x="180118" y="5854404"/>
                  <a:pt x="177856" y="5862781"/>
                  <a:pt x="175877" y="5871336"/>
                </a:cubicBezTo>
                <a:lnTo>
                  <a:pt x="174910" y="5876376"/>
                </a:lnTo>
                <a:lnTo>
                  <a:pt x="175047" y="5876483"/>
                </a:lnTo>
                <a:cubicBezTo>
                  <a:pt x="175167" y="5877594"/>
                  <a:pt x="174973" y="5879257"/>
                  <a:pt x="174335" y="5881814"/>
                </a:cubicBezTo>
                <a:lnTo>
                  <a:pt x="171273" y="5895339"/>
                </a:lnTo>
                <a:cubicBezTo>
                  <a:pt x="171401" y="5896476"/>
                  <a:pt x="171530" y="5897612"/>
                  <a:pt x="171658" y="5898749"/>
                </a:cubicBezTo>
                <a:lnTo>
                  <a:pt x="174658" y="5919558"/>
                </a:lnTo>
                <a:cubicBezTo>
                  <a:pt x="173958" y="5933601"/>
                  <a:pt x="171208" y="5962838"/>
                  <a:pt x="169099" y="5984417"/>
                </a:cubicBezTo>
                <a:cubicBezTo>
                  <a:pt x="162916" y="6005205"/>
                  <a:pt x="164971" y="6025162"/>
                  <a:pt x="162007" y="6049043"/>
                </a:cubicBezTo>
                <a:cubicBezTo>
                  <a:pt x="150795" y="6073830"/>
                  <a:pt x="160091" y="6088483"/>
                  <a:pt x="156875" y="6114000"/>
                </a:cubicBezTo>
                <a:cubicBezTo>
                  <a:pt x="141597" y="6134477"/>
                  <a:pt x="163381" y="6133378"/>
                  <a:pt x="165441" y="6146938"/>
                </a:cubicBezTo>
                <a:lnTo>
                  <a:pt x="165177" y="6150658"/>
                </a:lnTo>
                <a:lnTo>
                  <a:pt x="161772" y="6160011"/>
                </a:lnTo>
                <a:lnTo>
                  <a:pt x="160051" y="6163393"/>
                </a:lnTo>
                <a:cubicBezTo>
                  <a:pt x="159032" y="6165775"/>
                  <a:pt x="158564" y="6167421"/>
                  <a:pt x="158473" y="6168628"/>
                </a:cubicBezTo>
                <a:cubicBezTo>
                  <a:pt x="158506" y="6168685"/>
                  <a:pt x="158540" y="6168742"/>
                  <a:pt x="158573" y="6168799"/>
                </a:cubicBezTo>
                <a:lnTo>
                  <a:pt x="146463" y="6196671"/>
                </a:lnTo>
                <a:cubicBezTo>
                  <a:pt x="152348" y="6205503"/>
                  <a:pt x="134460" y="6231012"/>
                  <a:pt x="150209" y="6232365"/>
                </a:cubicBezTo>
                <a:cubicBezTo>
                  <a:pt x="145821" y="6242321"/>
                  <a:pt x="137774" y="6246719"/>
                  <a:pt x="148544" y="6246162"/>
                </a:cubicBezTo>
                <a:cubicBezTo>
                  <a:pt x="147378" y="6249522"/>
                  <a:pt x="147566" y="6251866"/>
                  <a:pt x="148403" y="6253754"/>
                </a:cubicBezTo>
                <a:lnTo>
                  <a:pt x="138880" y="6276449"/>
                </a:lnTo>
                <a:cubicBezTo>
                  <a:pt x="138814" y="6277540"/>
                  <a:pt x="138749" y="6278630"/>
                  <a:pt x="138683" y="6279721"/>
                </a:cubicBezTo>
                <a:lnTo>
                  <a:pt x="130721" y="6293675"/>
                </a:lnTo>
                <a:lnTo>
                  <a:pt x="120717" y="6313967"/>
                </a:lnTo>
                <a:cubicBezTo>
                  <a:pt x="120758" y="6314457"/>
                  <a:pt x="120800" y="6314947"/>
                  <a:pt x="120841" y="6315437"/>
                </a:cubicBezTo>
                <a:lnTo>
                  <a:pt x="115208" y="6324024"/>
                </a:lnTo>
                <a:cubicBezTo>
                  <a:pt x="113007" y="6326672"/>
                  <a:pt x="103991" y="6364381"/>
                  <a:pt x="101217" y="6365923"/>
                </a:cubicBezTo>
                <a:lnTo>
                  <a:pt x="74946" y="6556817"/>
                </a:lnTo>
                <a:cubicBezTo>
                  <a:pt x="55357" y="6665926"/>
                  <a:pt x="35695" y="6744075"/>
                  <a:pt x="16001" y="6808678"/>
                </a:cubicBezTo>
                <a:lnTo>
                  <a:pt x="0" y="6858000"/>
                </a:lnTo>
                <a:lnTo>
                  <a:pt x="5734864" y="6858000"/>
                </a:lnTo>
                <a:lnTo>
                  <a:pt x="5734864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3C87E0-A495-3F6D-61D6-6E3783E4B6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3408" y="992094"/>
            <a:ext cx="3616913" cy="279516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1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Searching Algorithms</a:t>
            </a:r>
          </a:p>
        </p:txBody>
      </p:sp>
      <p:pic>
        <p:nvPicPr>
          <p:cNvPr id="9" name="Content Placeholder 7" descr="A row of colorful rectangular objects&#10;&#10;Description automatically generated">
            <a:extLst>
              <a:ext uri="{FF2B5EF4-FFF2-40B4-BE49-F238E27FC236}">
                <a16:creationId xmlns:a16="http://schemas.microsoft.com/office/drawing/2014/main" id="{69567BF5-BDD1-8432-F3F2-3B6094830A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5751" y="1587244"/>
            <a:ext cx="5708649" cy="3653536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8C42B2-7592-8B7A-E6D3-36D46CBF9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49DFD55-3C28-40EF-9E31-A92D2E4017FF}" type="slidenum">
              <a:rPr lang="en-US" sz="1000"/>
              <a:pPr>
                <a:spcAft>
                  <a:spcPts val="600"/>
                </a:spcAft>
              </a:pPr>
              <a:t>36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368019983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C9A36457-A5F4-4103-A443-02581C091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DC5FB7E8-B636-40FA-BE8D-48145C0F5C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"/>
            <a:ext cx="12192000" cy="2295238"/>
          </a:xfrm>
          <a:custGeom>
            <a:avLst/>
            <a:gdLst>
              <a:gd name="connsiteX0" fmla="*/ 12160143 w 12192000"/>
              <a:gd name="connsiteY0" fmla="*/ 831692 h 2079137"/>
              <a:gd name="connsiteX1" fmla="*/ 12159112 w 12192000"/>
              <a:gd name="connsiteY1" fmla="*/ 833361 h 2079137"/>
              <a:gd name="connsiteX2" fmla="*/ 12158912 w 12192000"/>
              <a:gd name="connsiteY2" fmla="*/ 832430 h 2079137"/>
              <a:gd name="connsiteX3" fmla="*/ 0 w 12192000"/>
              <a:gd name="connsiteY3" fmla="*/ 0 h 2079137"/>
              <a:gd name="connsiteX4" fmla="*/ 12192000 w 12192000"/>
              <a:gd name="connsiteY4" fmla="*/ 0 h 2079137"/>
              <a:gd name="connsiteX5" fmla="*/ 12192000 w 12192000"/>
              <a:gd name="connsiteY5" fmla="*/ 558063 h 2079137"/>
              <a:gd name="connsiteX6" fmla="*/ 12189259 w 12192000"/>
              <a:gd name="connsiteY6" fmla="*/ 810508 h 2079137"/>
              <a:gd name="connsiteX7" fmla="*/ 12170847 w 12192000"/>
              <a:gd name="connsiteY7" fmla="*/ 825280 h 2079137"/>
              <a:gd name="connsiteX8" fmla="*/ 12160143 w 12192000"/>
              <a:gd name="connsiteY8" fmla="*/ 831692 h 2079137"/>
              <a:gd name="connsiteX9" fmla="*/ 12163806 w 12192000"/>
              <a:gd name="connsiteY9" fmla="*/ 825759 h 2079137"/>
              <a:gd name="connsiteX10" fmla="*/ 12056557 w 12192000"/>
              <a:gd name="connsiteY10" fmla="*/ 810176 h 2079137"/>
              <a:gd name="connsiteX11" fmla="*/ 11900316 w 12192000"/>
              <a:gd name="connsiteY11" fmla="*/ 789618 h 2079137"/>
              <a:gd name="connsiteX12" fmla="*/ 11791206 w 12192000"/>
              <a:gd name="connsiteY12" fmla="*/ 824176 h 2079137"/>
              <a:gd name="connsiteX13" fmla="*/ 11659257 w 12192000"/>
              <a:gd name="connsiteY13" fmla="*/ 800841 h 2079137"/>
              <a:gd name="connsiteX14" fmla="*/ 11569789 w 12192000"/>
              <a:gd name="connsiteY14" fmla="*/ 797135 h 2079137"/>
              <a:gd name="connsiteX15" fmla="*/ 11367885 w 12192000"/>
              <a:gd name="connsiteY15" fmla="*/ 791985 h 2079137"/>
              <a:gd name="connsiteX16" fmla="*/ 11174663 w 12192000"/>
              <a:gd name="connsiteY16" fmla="*/ 788721 h 2079137"/>
              <a:gd name="connsiteX17" fmla="*/ 11068220 w 12192000"/>
              <a:gd name="connsiteY17" fmla="*/ 786994 h 2079137"/>
              <a:gd name="connsiteX18" fmla="*/ 10893266 w 12192000"/>
              <a:gd name="connsiteY18" fmla="*/ 794013 h 2079137"/>
              <a:gd name="connsiteX19" fmla="*/ 10844025 w 12192000"/>
              <a:gd name="connsiteY19" fmla="*/ 789857 h 2079137"/>
              <a:gd name="connsiteX20" fmla="*/ 10814353 w 12192000"/>
              <a:gd name="connsiteY20" fmla="*/ 789010 h 2079137"/>
              <a:gd name="connsiteX21" fmla="*/ 10748393 w 12192000"/>
              <a:gd name="connsiteY21" fmla="*/ 806738 h 2079137"/>
              <a:gd name="connsiteX22" fmla="*/ 10468256 w 12192000"/>
              <a:gd name="connsiteY22" fmla="*/ 778733 h 2079137"/>
              <a:gd name="connsiteX23" fmla="*/ 10256131 w 12192000"/>
              <a:gd name="connsiteY23" fmla="*/ 788332 h 2079137"/>
              <a:gd name="connsiteX24" fmla="*/ 10177442 w 12192000"/>
              <a:gd name="connsiteY24" fmla="*/ 777371 h 2079137"/>
              <a:gd name="connsiteX25" fmla="*/ 10006086 w 12192000"/>
              <a:gd name="connsiteY25" fmla="*/ 792651 h 2079137"/>
              <a:gd name="connsiteX26" fmla="*/ 9952382 w 12192000"/>
              <a:gd name="connsiteY26" fmla="*/ 815411 h 2079137"/>
              <a:gd name="connsiteX27" fmla="*/ 9926457 w 12192000"/>
              <a:gd name="connsiteY27" fmla="*/ 827295 h 2079137"/>
              <a:gd name="connsiteX28" fmla="*/ 9843405 w 12192000"/>
              <a:gd name="connsiteY28" fmla="*/ 867046 h 2079137"/>
              <a:gd name="connsiteX29" fmla="*/ 9830866 w 12192000"/>
              <a:gd name="connsiteY29" fmla="*/ 875047 h 2079137"/>
              <a:gd name="connsiteX30" fmla="*/ 9801807 w 12192000"/>
              <a:gd name="connsiteY30" fmla="*/ 872272 h 2079137"/>
              <a:gd name="connsiteX31" fmla="*/ 9785653 w 12192000"/>
              <a:gd name="connsiteY31" fmla="*/ 861743 h 2079137"/>
              <a:gd name="connsiteX32" fmla="*/ 9781177 w 12192000"/>
              <a:gd name="connsiteY32" fmla="*/ 864820 h 2079137"/>
              <a:gd name="connsiteX33" fmla="*/ 9768640 w 12192000"/>
              <a:gd name="connsiteY33" fmla="*/ 869379 h 2079137"/>
              <a:gd name="connsiteX34" fmla="*/ 9712211 w 12192000"/>
              <a:gd name="connsiteY34" fmla="*/ 900283 h 2079137"/>
              <a:gd name="connsiteX35" fmla="*/ 9689465 w 12192000"/>
              <a:gd name="connsiteY35" fmla="*/ 899268 h 2079137"/>
              <a:gd name="connsiteX36" fmla="*/ 9600339 w 12192000"/>
              <a:gd name="connsiteY36" fmla="*/ 922112 h 2079137"/>
              <a:gd name="connsiteX37" fmla="*/ 9582850 w 12192000"/>
              <a:gd name="connsiteY37" fmla="*/ 925510 h 2079137"/>
              <a:gd name="connsiteX38" fmla="*/ 9549638 w 12192000"/>
              <a:gd name="connsiteY38" fmla="*/ 940845 h 2079137"/>
              <a:gd name="connsiteX39" fmla="*/ 9539471 w 12192000"/>
              <a:gd name="connsiteY39" fmla="*/ 941799 h 2079137"/>
              <a:gd name="connsiteX40" fmla="*/ 9505592 w 12192000"/>
              <a:gd name="connsiteY40" fmla="*/ 955533 h 2079137"/>
              <a:gd name="connsiteX41" fmla="*/ 9432569 w 12192000"/>
              <a:gd name="connsiteY41" fmla="*/ 985377 h 2079137"/>
              <a:gd name="connsiteX42" fmla="*/ 9414216 w 12192000"/>
              <a:gd name="connsiteY42" fmla="*/ 992655 h 2079137"/>
              <a:gd name="connsiteX43" fmla="*/ 9397106 w 12192000"/>
              <a:gd name="connsiteY43" fmla="*/ 992980 h 2079137"/>
              <a:gd name="connsiteX44" fmla="*/ 9305108 w 12192000"/>
              <a:gd name="connsiteY44" fmla="*/ 1007767 h 2079137"/>
              <a:gd name="connsiteX45" fmla="*/ 9282434 w 12192000"/>
              <a:gd name="connsiteY45" fmla="*/ 1007523 h 2079137"/>
              <a:gd name="connsiteX46" fmla="*/ 9271941 w 12192000"/>
              <a:gd name="connsiteY46" fmla="*/ 1002839 h 2079137"/>
              <a:gd name="connsiteX47" fmla="*/ 9238227 w 12192000"/>
              <a:gd name="connsiteY47" fmla="*/ 1017668 h 2079137"/>
              <a:gd name="connsiteX48" fmla="*/ 9184265 w 12192000"/>
              <a:gd name="connsiteY48" fmla="*/ 1031275 h 2079137"/>
              <a:gd name="connsiteX49" fmla="*/ 9159000 w 12192000"/>
              <a:gd name="connsiteY49" fmla="*/ 1039569 h 2079137"/>
              <a:gd name="connsiteX50" fmla="*/ 9137031 w 12192000"/>
              <a:gd name="connsiteY50" fmla="*/ 1038699 h 2079137"/>
              <a:gd name="connsiteX51" fmla="*/ 9015702 w 12192000"/>
              <a:gd name="connsiteY51" fmla="*/ 1051400 h 2079137"/>
              <a:gd name="connsiteX52" fmla="*/ 8971403 w 12192000"/>
              <a:gd name="connsiteY52" fmla="*/ 1040542 h 2079137"/>
              <a:gd name="connsiteX53" fmla="*/ 8961826 w 12192000"/>
              <a:gd name="connsiteY53" fmla="*/ 1045364 h 2079137"/>
              <a:gd name="connsiteX54" fmla="*/ 8888623 w 12192000"/>
              <a:gd name="connsiteY54" fmla="*/ 1053908 h 2079137"/>
              <a:gd name="connsiteX55" fmla="*/ 8841066 w 12192000"/>
              <a:gd name="connsiteY55" fmla="*/ 1060421 h 2079137"/>
              <a:gd name="connsiteX56" fmla="*/ 8752342 w 12192000"/>
              <a:gd name="connsiteY56" fmla="*/ 1080646 h 2079137"/>
              <a:gd name="connsiteX57" fmla="*/ 8699139 w 12192000"/>
              <a:gd name="connsiteY57" fmla="*/ 1087885 h 2079137"/>
              <a:gd name="connsiteX58" fmla="*/ 8667273 w 12192000"/>
              <a:gd name="connsiteY58" fmla="*/ 1092062 h 2079137"/>
              <a:gd name="connsiteX59" fmla="*/ 8586064 w 12192000"/>
              <a:gd name="connsiteY59" fmla="*/ 1114603 h 2079137"/>
              <a:gd name="connsiteX60" fmla="*/ 8460312 w 12192000"/>
              <a:gd name="connsiteY60" fmla="*/ 1179878 h 2079137"/>
              <a:gd name="connsiteX61" fmla="*/ 8419023 w 12192000"/>
              <a:gd name="connsiteY61" fmla="*/ 1191748 h 2079137"/>
              <a:gd name="connsiteX62" fmla="*/ 8410939 w 12192000"/>
              <a:gd name="connsiteY62" fmla="*/ 1189696 h 2079137"/>
              <a:gd name="connsiteX63" fmla="*/ 8362040 w 12192000"/>
              <a:gd name="connsiteY63" fmla="*/ 1220820 h 2079137"/>
              <a:gd name="connsiteX64" fmla="*/ 8273677 w 12192000"/>
              <a:gd name="connsiteY64" fmla="*/ 1236495 h 2079137"/>
              <a:gd name="connsiteX65" fmla="*/ 8204283 w 12192000"/>
              <a:gd name="connsiteY65" fmla="*/ 1243537 h 2079137"/>
              <a:gd name="connsiteX66" fmla="*/ 8166550 w 12192000"/>
              <a:gd name="connsiteY66" fmla="*/ 1249551 h 2079137"/>
              <a:gd name="connsiteX67" fmla="*/ 8137785 w 12192000"/>
              <a:gd name="connsiteY67" fmla="*/ 1251636 h 2079137"/>
              <a:gd name="connsiteX68" fmla="*/ 8071596 w 12192000"/>
              <a:gd name="connsiteY68" fmla="*/ 1269274 h 2079137"/>
              <a:gd name="connsiteX69" fmla="*/ 7964816 w 12192000"/>
              <a:gd name="connsiteY69" fmla="*/ 1303668 h 2079137"/>
              <a:gd name="connsiteX70" fmla="*/ 7941495 w 12192000"/>
              <a:gd name="connsiteY70" fmla="*/ 1309821 h 2079137"/>
              <a:gd name="connsiteX71" fmla="*/ 7919123 w 12192000"/>
              <a:gd name="connsiteY71" fmla="*/ 1310466 h 2079137"/>
              <a:gd name="connsiteX72" fmla="*/ 7911902 w 12192000"/>
              <a:gd name="connsiteY72" fmla="*/ 1306569 h 2079137"/>
              <a:gd name="connsiteX73" fmla="*/ 7898703 w 12192000"/>
              <a:gd name="connsiteY73" fmla="*/ 1309208 h 2079137"/>
              <a:gd name="connsiteX74" fmla="*/ 7894703 w 12192000"/>
              <a:gd name="connsiteY74" fmla="*/ 1308939 h 2079137"/>
              <a:gd name="connsiteX75" fmla="*/ 7872267 w 12192000"/>
              <a:gd name="connsiteY75" fmla="*/ 1308370 h 2079137"/>
              <a:gd name="connsiteX76" fmla="*/ 7836454 w 12192000"/>
              <a:gd name="connsiteY76" fmla="*/ 1331265 h 2079137"/>
              <a:gd name="connsiteX77" fmla="*/ 7782451 w 12192000"/>
              <a:gd name="connsiteY77" fmla="*/ 1339601 h 2079137"/>
              <a:gd name="connsiteX78" fmla="*/ 7542969 w 12192000"/>
              <a:gd name="connsiteY78" fmla="*/ 1372495 h 2079137"/>
              <a:gd name="connsiteX79" fmla="*/ 7476832 w 12192000"/>
              <a:gd name="connsiteY79" fmla="*/ 1431655 h 2079137"/>
              <a:gd name="connsiteX80" fmla="*/ 7370237 w 12192000"/>
              <a:gd name="connsiteY80" fmla="*/ 1474339 h 2079137"/>
              <a:gd name="connsiteX81" fmla="*/ 7222223 w 12192000"/>
              <a:gd name="connsiteY81" fmla="*/ 1510199 h 2079137"/>
              <a:gd name="connsiteX82" fmla="*/ 7215703 w 12192000"/>
              <a:gd name="connsiteY82" fmla="*/ 1520424 h 2079137"/>
              <a:gd name="connsiteX83" fmla="*/ 7204548 w 12192000"/>
              <a:gd name="connsiteY83" fmla="*/ 1528145 h 2079137"/>
              <a:gd name="connsiteX84" fmla="*/ 7202038 w 12192000"/>
              <a:gd name="connsiteY84" fmla="*/ 1527954 h 2079137"/>
              <a:gd name="connsiteX85" fmla="*/ 7173860 w 12192000"/>
              <a:gd name="connsiteY85" fmla="*/ 1541605 h 2079137"/>
              <a:gd name="connsiteX86" fmla="*/ 7155079 w 12192000"/>
              <a:gd name="connsiteY86" fmla="*/ 1552495 h 2079137"/>
              <a:gd name="connsiteX87" fmla="*/ 7149757 w 12192000"/>
              <a:gd name="connsiteY87" fmla="*/ 1552732 h 2079137"/>
              <a:gd name="connsiteX88" fmla="*/ 7104804 w 12192000"/>
              <a:gd name="connsiteY88" fmla="*/ 1565792 h 2079137"/>
              <a:gd name="connsiteX89" fmla="*/ 7082824 w 12192000"/>
              <a:gd name="connsiteY89" fmla="*/ 1567947 h 2079137"/>
              <a:gd name="connsiteX90" fmla="*/ 7021520 w 12192000"/>
              <a:gd name="connsiteY90" fmla="*/ 1562334 h 2079137"/>
              <a:gd name="connsiteX91" fmla="*/ 6988956 w 12192000"/>
              <a:gd name="connsiteY91" fmla="*/ 1576442 h 2079137"/>
              <a:gd name="connsiteX92" fmla="*/ 6981922 w 12192000"/>
              <a:gd name="connsiteY92" fmla="*/ 1578821 h 2079137"/>
              <a:gd name="connsiteX93" fmla="*/ 6981583 w 12192000"/>
              <a:gd name="connsiteY93" fmla="*/ 1578678 h 2079137"/>
              <a:gd name="connsiteX94" fmla="*/ 6973762 w 12192000"/>
              <a:gd name="connsiteY94" fmla="*/ 1580811 h 2079137"/>
              <a:gd name="connsiteX95" fmla="*/ 6969093 w 12192000"/>
              <a:gd name="connsiteY95" fmla="*/ 1583157 h 2079137"/>
              <a:gd name="connsiteX96" fmla="*/ 6890037 w 12192000"/>
              <a:gd name="connsiteY96" fmla="*/ 1575825 h 2079137"/>
              <a:gd name="connsiteX97" fmla="*/ 6785054 w 12192000"/>
              <a:gd name="connsiteY97" fmla="*/ 1582200 h 2079137"/>
              <a:gd name="connsiteX98" fmla="*/ 6681692 w 12192000"/>
              <a:gd name="connsiteY98" fmla="*/ 1591296 h 2079137"/>
              <a:gd name="connsiteX99" fmla="*/ 6644556 w 12192000"/>
              <a:gd name="connsiteY99" fmla="*/ 1595940 h 2079137"/>
              <a:gd name="connsiteX100" fmla="*/ 6577106 w 12192000"/>
              <a:gd name="connsiteY100" fmla="*/ 1598261 h 2079137"/>
              <a:gd name="connsiteX101" fmla="*/ 6544183 w 12192000"/>
              <a:gd name="connsiteY101" fmla="*/ 1596149 h 2079137"/>
              <a:gd name="connsiteX102" fmla="*/ 6540921 w 12192000"/>
              <a:gd name="connsiteY102" fmla="*/ 1593857 h 2079137"/>
              <a:gd name="connsiteX103" fmla="*/ 6535046 w 12192000"/>
              <a:gd name="connsiteY103" fmla="*/ 1593283 h 2079137"/>
              <a:gd name="connsiteX104" fmla="*/ 6519853 w 12192000"/>
              <a:gd name="connsiteY104" fmla="*/ 1595771 h 2079137"/>
              <a:gd name="connsiteX105" fmla="*/ 6514280 w 12192000"/>
              <a:gd name="connsiteY105" fmla="*/ 1597376 h 2079137"/>
              <a:gd name="connsiteX106" fmla="*/ 6505824 w 12192000"/>
              <a:gd name="connsiteY106" fmla="*/ 1598298 h 2079137"/>
              <a:gd name="connsiteX107" fmla="*/ 6505573 w 12192000"/>
              <a:gd name="connsiteY107" fmla="*/ 1598109 h 2079137"/>
              <a:gd name="connsiteX108" fmla="*/ 6497741 w 12192000"/>
              <a:gd name="connsiteY108" fmla="*/ 1599392 h 2079137"/>
              <a:gd name="connsiteX109" fmla="*/ 6459992 w 12192000"/>
              <a:gd name="connsiteY109" fmla="*/ 1608358 h 2079137"/>
              <a:gd name="connsiteX110" fmla="*/ 6404572 w 12192000"/>
              <a:gd name="connsiteY110" fmla="*/ 1593771 h 2079137"/>
              <a:gd name="connsiteX111" fmla="*/ 6382671 w 12192000"/>
              <a:gd name="connsiteY111" fmla="*/ 1592612 h 2079137"/>
              <a:gd name="connsiteX112" fmla="*/ 6369843 w 12192000"/>
              <a:gd name="connsiteY112" fmla="*/ 1590015 h 2079137"/>
              <a:gd name="connsiteX113" fmla="*/ 6269740 w 12192000"/>
              <a:gd name="connsiteY113" fmla="*/ 1614633 h 2079137"/>
              <a:gd name="connsiteX114" fmla="*/ 6255405 w 12192000"/>
              <a:gd name="connsiteY114" fmla="*/ 1620529 h 2079137"/>
              <a:gd name="connsiteX115" fmla="*/ 6244248 w 12192000"/>
              <a:gd name="connsiteY115" fmla="*/ 1629561 h 2079137"/>
              <a:gd name="connsiteX116" fmla="*/ 6086396 w 12192000"/>
              <a:gd name="connsiteY116" fmla="*/ 1642666 h 2079137"/>
              <a:gd name="connsiteX117" fmla="*/ 5867429 w 12192000"/>
              <a:gd name="connsiteY117" fmla="*/ 1695554 h 2079137"/>
              <a:gd name="connsiteX118" fmla="*/ 5772864 w 12192000"/>
              <a:gd name="connsiteY118" fmla="*/ 1689002 h 2079137"/>
              <a:gd name="connsiteX119" fmla="*/ 5629833 w 12192000"/>
              <a:gd name="connsiteY119" fmla="*/ 1713273 h 2079137"/>
              <a:gd name="connsiteX120" fmla="*/ 5504771 w 12192000"/>
              <a:gd name="connsiteY120" fmla="*/ 1725744 h 2079137"/>
              <a:gd name="connsiteX121" fmla="*/ 5490967 w 12192000"/>
              <a:gd name="connsiteY121" fmla="*/ 1726367 h 2079137"/>
              <a:gd name="connsiteX122" fmla="*/ 5486015 w 12192000"/>
              <a:gd name="connsiteY122" fmla="*/ 1721481 h 2079137"/>
              <a:gd name="connsiteX123" fmla="*/ 5439364 w 12192000"/>
              <a:gd name="connsiteY123" fmla="*/ 1721349 h 2079137"/>
              <a:gd name="connsiteX124" fmla="*/ 5350025 w 12192000"/>
              <a:gd name="connsiteY124" fmla="*/ 1729885 h 2079137"/>
              <a:gd name="connsiteX125" fmla="*/ 5336104 w 12192000"/>
              <a:gd name="connsiteY125" fmla="*/ 1734377 h 2079137"/>
              <a:gd name="connsiteX126" fmla="*/ 5245234 w 12192000"/>
              <a:gd name="connsiteY126" fmla="*/ 1738520 h 2079137"/>
              <a:gd name="connsiteX127" fmla="*/ 5182955 w 12192000"/>
              <a:gd name="connsiteY127" fmla="*/ 1744622 h 2079137"/>
              <a:gd name="connsiteX128" fmla="*/ 5169506 w 12192000"/>
              <a:gd name="connsiteY128" fmla="*/ 1748993 h 2079137"/>
              <a:gd name="connsiteX129" fmla="*/ 5154299 w 12192000"/>
              <a:gd name="connsiteY129" fmla="*/ 1744080 h 2079137"/>
              <a:gd name="connsiteX130" fmla="*/ 5149917 w 12192000"/>
              <a:gd name="connsiteY130" fmla="*/ 1739727 h 2079137"/>
              <a:gd name="connsiteX131" fmla="*/ 5100319 w 12192000"/>
              <a:gd name="connsiteY131" fmla="*/ 1745797 h 2079137"/>
              <a:gd name="connsiteX132" fmla="*/ 5094361 w 12192000"/>
              <a:gd name="connsiteY132" fmla="*/ 1745767 h 2079137"/>
              <a:gd name="connsiteX133" fmla="*/ 5053410 w 12192000"/>
              <a:gd name="connsiteY133" fmla="*/ 1742790 h 2079137"/>
              <a:gd name="connsiteX134" fmla="*/ 4992711 w 12192000"/>
              <a:gd name="connsiteY134" fmla="*/ 1734075 h 2079137"/>
              <a:gd name="connsiteX135" fmla="*/ 4930098 w 12192000"/>
              <a:gd name="connsiteY135" fmla="*/ 1717312 h 2079137"/>
              <a:gd name="connsiteX136" fmla="*/ 4893834 w 12192000"/>
              <a:gd name="connsiteY136" fmla="*/ 1710028 h 2079137"/>
              <a:gd name="connsiteX137" fmla="*/ 4868730 w 12192000"/>
              <a:gd name="connsiteY137" fmla="*/ 1702384 h 2079137"/>
              <a:gd name="connsiteX138" fmla="*/ 4797925 w 12192000"/>
              <a:gd name="connsiteY138" fmla="*/ 1695535 h 2079137"/>
              <a:gd name="connsiteX139" fmla="*/ 4677670 w 12192000"/>
              <a:gd name="connsiteY139" fmla="*/ 1689453 h 2079137"/>
              <a:gd name="connsiteX140" fmla="*/ 4634248 w 12192000"/>
              <a:gd name="connsiteY140" fmla="*/ 1680227 h 2079137"/>
              <a:gd name="connsiteX141" fmla="*/ 4632434 w 12192000"/>
              <a:gd name="connsiteY141" fmla="*/ 1674607 h 2079137"/>
              <a:gd name="connsiteX142" fmla="*/ 4619204 w 12192000"/>
              <a:gd name="connsiteY142" fmla="*/ 1672507 h 2079137"/>
              <a:gd name="connsiteX143" fmla="*/ 4616283 w 12192000"/>
              <a:gd name="connsiteY143" fmla="*/ 1670977 h 2079137"/>
              <a:gd name="connsiteX144" fmla="*/ 4598926 w 12192000"/>
              <a:gd name="connsiteY144" fmla="*/ 1663178 h 2079137"/>
              <a:gd name="connsiteX145" fmla="*/ 4547069 w 12192000"/>
              <a:gd name="connsiteY145" fmla="*/ 1670642 h 2079137"/>
              <a:gd name="connsiteX146" fmla="*/ 4523516 w 12192000"/>
              <a:gd name="connsiteY146" fmla="*/ 1669785 h 2079137"/>
              <a:gd name="connsiteX147" fmla="*/ 4500586 w 12192000"/>
              <a:gd name="connsiteY147" fmla="*/ 1675912 h 2079137"/>
              <a:gd name="connsiteX148" fmla="*/ 4488196 w 12192000"/>
              <a:gd name="connsiteY148" fmla="*/ 1683463 h 2079137"/>
              <a:gd name="connsiteX149" fmla="*/ 4445463 w 12192000"/>
              <a:gd name="connsiteY149" fmla="*/ 1695634 h 2079137"/>
              <a:gd name="connsiteX150" fmla="*/ 4446550 w 12192000"/>
              <a:gd name="connsiteY150" fmla="*/ 1680538 h 2079137"/>
              <a:gd name="connsiteX151" fmla="*/ 4365375 w 12192000"/>
              <a:gd name="connsiteY151" fmla="*/ 1697935 h 2079137"/>
              <a:gd name="connsiteX152" fmla="*/ 4305123 w 12192000"/>
              <a:gd name="connsiteY152" fmla="*/ 1714185 h 2079137"/>
              <a:gd name="connsiteX153" fmla="*/ 4292665 w 12192000"/>
              <a:gd name="connsiteY153" fmla="*/ 1720703 h 2079137"/>
              <a:gd name="connsiteX154" fmla="*/ 4276789 w 12192000"/>
              <a:gd name="connsiteY154" fmla="*/ 1718367 h 2079137"/>
              <a:gd name="connsiteX155" fmla="*/ 4271683 w 12192000"/>
              <a:gd name="connsiteY155" fmla="*/ 1714801 h 2079137"/>
              <a:gd name="connsiteX156" fmla="*/ 4223918 w 12192000"/>
              <a:gd name="connsiteY156" fmla="*/ 1728936 h 2079137"/>
              <a:gd name="connsiteX157" fmla="*/ 4218039 w 12192000"/>
              <a:gd name="connsiteY157" fmla="*/ 1729885 h 2079137"/>
              <a:gd name="connsiteX158" fmla="*/ 4177153 w 12192000"/>
              <a:gd name="connsiteY158" fmla="*/ 1733691 h 2079137"/>
              <a:gd name="connsiteX159" fmla="*/ 4051032 w 12192000"/>
              <a:gd name="connsiteY159" fmla="*/ 1728886 h 2079137"/>
              <a:gd name="connsiteX160" fmla="*/ 4013978 w 12192000"/>
              <a:gd name="connsiteY160" fmla="*/ 1727679 h 2079137"/>
              <a:gd name="connsiteX161" fmla="*/ 3987857 w 12192000"/>
              <a:gd name="connsiteY161" fmla="*/ 1724282 h 2079137"/>
              <a:gd name="connsiteX162" fmla="*/ 3916852 w 12192000"/>
              <a:gd name="connsiteY162" fmla="*/ 1729184 h 2079137"/>
              <a:gd name="connsiteX163" fmla="*/ 3797263 w 12192000"/>
              <a:gd name="connsiteY163" fmla="*/ 1742976 h 2079137"/>
              <a:gd name="connsiteX164" fmla="*/ 3752806 w 12192000"/>
              <a:gd name="connsiteY164" fmla="*/ 1741033 h 2079137"/>
              <a:gd name="connsiteX165" fmla="*/ 3749997 w 12192000"/>
              <a:gd name="connsiteY165" fmla="*/ 1735799 h 2079137"/>
              <a:gd name="connsiteX166" fmla="*/ 3736582 w 12192000"/>
              <a:gd name="connsiteY166" fmla="*/ 1735907 h 2079137"/>
              <a:gd name="connsiteX167" fmla="*/ 3733428 w 12192000"/>
              <a:gd name="connsiteY167" fmla="*/ 1734881 h 2079137"/>
              <a:gd name="connsiteX168" fmla="*/ 3714911 w 12192000"/>
              <a:gd name="connsiteY168" fmla="*/ 1730056 h 2079137"/>
              <a:gd name="connsiteX169" fmla="*/ 3665172 w 12192000"/>
              <a:gd name="connsiteY169" fmla="*/ 1745936 h 2079137"/>
              <a:gd name="connsiteX170" fmla="*/ 3552006 w 12192000"/>
              <a:gd name="connsiteY170" fmla="*/ 1755220 h 2079137"/>
              <a:gd name="connsiteX171" fmla="*/ 3390301 w 12192000"/>
              <a:gd name="connsiteY171" fmla="*/ 1762546 h 2079137"/>
              <a:gd name="connsiteX172" fmla="*/ 3264312 w 12192000"/>
              <a:gd name="connsiteY172" fmla="*/ 1774620 h 2079137"/>
              <a:gd name="connsiteX173" fmla="*/ 3106901 w 12192000"/>
              <a:gd name="connsiteY173" fmla="*/ 1804264 h 2079137"/>
              <a:gd name="connsiteX174" fmla="*/ 2993303 w 12192000"/>
              <a:gd name="connsiteY174" fmla="*/ 1806542 h 2079137"/>
              <a:gd name="connsiteX175" fmla="*/ 2979115 w 12192000"/>
              <a:gd name="connsiteY175" fmla="*/ 1815432 h 2079137"/>
              <a:gd name="connsiteX176" fmla="*/ 2963118 w 12192000"/>
              <a:gd name="connsiteY176" fmla="*/ 1820962 h 2079137"/>
              <a:gd name="connsiteX177" fmla="*/ 2961156 w 12192000"/>
              <a:gd name="connsiteY177" fmla="*/ 1820297 h 2079137"/>
              <a:gd name="connsiteX178" fmla="*/ 2925719 w 12192000"/>
              <a:gd name="connsiteY178" fmla="*/ 1828468 h 2079137"/>
              <a:gd name="connsiteX179" fmla="*/ 2857951 w 12192000"/>
              <a:gd name="connsiteY179" fmla="*/ 1842496 h 2079137"/>
              <a:gd name="connsiteX180" fmla="*/ 2857427 w 12192000"/>
              <a:gd name="connsiteY180" fmla="*/ 1841591 h 2079137"/>
              <a:gd name="connsiteX181" fmla="*/ 2846731 w 12192000"/>
              <a:gd name="connsiteY181" fmla="*/ 1839316 h 2079137"/>
              <a:gd name="connsiteX182" fmla="*/ 2826290 w 12192000"/>
              <a:gd name="connsiteY182" fmla="*/ 1837274 h 2079137"/>
              <a:gd name="connsiteX183" fmla="*/ 2779146 w 12192000"/>
              <a:gd name="connsiteY183" fmla="*/ 1820071 h 2079137"/>
              <a:gd name="connsiteX184" fmla="*/ 2739608 w 12192000"/>
              <a:gd name="connsiteY184" fmla="*/ 1827861 h 2079137"/>
              <a:gd name="connsiteX185" fmla="*/ 2731631 w 12192000"/>
              <a:gd name="connsiteY185" fmla="*/ 1828881 h 2079137"/>
              <a:gd name="connsiteX186" fmla="*/ 2731464 w 12192000"/>
              <a:gd name="connsiteY186" fmla="*/ 1828677 h 2079137"/>
              <a:gd name="connsiteX187" fmla="*/ 2723037 w 12192000"/>
              <a:gd name="connsiteY187" fmla="*/ 1829303 h 2079137"/>
              <a:gd name="connsiteX188" fmla="*/ 2701616 w 12192000"/>
              <a:gd name="connsiteY188" fmla="*/ 1832725 h 2079137"/>
              <a:gd name="connsiteX189" fmla="*/ 2696239 w 12192000"/>
              <a:gd name="connsiteY189" fmla="*/ 1831904 h 2079137"/>
              <a:gd name="connsiteX190" fmla="*/ 2663445 w 12192000"/>
              <a:gd name="connsiteY190" fmla="*/ 1825958 h 2079137"/>
              <a:gd name="connsiteX191" fmla="*/ 2560925 w 12192000"/>
              <a:gd name="connsiteY191" fmla="*/ 1829094 h 2079137"/>
              <a:gd name="connsiteX192" fmla="*/ 2458739 w 12192000"/>
              <a:gd name="connsiteY192" fmla="*/ 1834479 h 2079137"/>
              <a:gd name="connsiteX193" fmla="*/ 2356074 w 12192000"/>
              <a:gd name="connsiteY193" fmla="*/ 1836991 h 2079137"/>
              <a:gd name="connsiteX194" fmla="*/ 2304241 w 12192000"/>
              <a:gd name="connsiteY194" fmla="*/ 1822021 h 2079137"/>
              <a:gd name="connsiteX195" fmla="*/ 2298362 w 12192000"/>
              <a:gd name="connsiteY195" fmla="*/ 1822125 h 2079137"/>
              <a:gd name="connsiteX196" fmla="*/ 2283527 w 12192000"/>
              <a:gd name="connsiteY196" fmla="*/ 1826361 h 2079137"/>
              <a:gd name="connsiteX197" fmla="*/ 2278150 w 12192000"/>
              <a:gd name="connsiteY197" fmla="*/ 1828604 h 2079137"/>
              <a:gd name="connsiteX198" fmla="*/ 2269853 w 12192000"/>
              <a:gd name="connsiteY198" fmla="*/ 1830502 h 2079137"/>
              <a:gd name="connsiteX199" fmla="*/ 2269585 w 12192000"/>
              <a:gd name="connsiteY199" fmla="*/ 1830341 h 2079137"/>
              <a:gd name="connsiteX200" fmla="*/ 2225332 w 12192000"/>
              <a:gd name="connsiteY200" fmla="*/ 1845825 h 2079137"/>
              <a:gd name="connsiteX201" fmla="*/ 2169048 w 12192000"/>
              <a:gd name="connsiteY201" fmla="*/ 1837658 h 2079137"/>
              <a:gd name="connsiteX202" fmla="*/ 2147231 w 12192000"/>
              <a:gd name="connsiteY202" fmla="*/ 1839027 h 2079137"/>
              <a:gd name="connsiteX203" fmla="*/ 2135241 w 12192000"/>
              <a:gd name="connsiteY203" fmla="*/ 1838652 h 2079137"/>
              <a:gd name="connsiteX204" fmla="*/ 2099215 w 12192000"/>
              <a:gd name="connsiteY204" fmla="*/ 1850768 h 2079137"/>
              <a:gd name="connsiteX205" fmla="*/ 2094046 w 12192000"/>
              <a:gd name="connsiteY205" fmla="*/ 1850806 h 2079137"/>
              <a:gd name="connsiteX206" fmla="*/ 2071850 w 12192000"/>
              <a:gd name="connsiteY206" fmla="*/ 1861319 h 2079137"/>
              <a:gd name="connsiteX207" fmla="*/ 2039607 w 12192000"/>
              <a:gd name="connsiteY207" fmla="*/ 1874318 h 2079137"/>
              <a:gd name="connsiteX208" fmla="*/ 2037289 w 12192000"/>
              <a:gd name="connsiteY208" fmla="*/ 1874025 h 2079137"/>
              <a:gd name="connsiteX209" fmla="*/ 2023615 w 12192000"/>
              <a:gd name="connsiteY209" fmla="*/ 1881562 h 2079137"/>
              <a:gd name="connsiteX210" fmla="*/ 1957176 w 12192000"/>
              <a:gd name="connsiteY210" fmla="*/ 1898709 h 2079137"/>
              <a:gd name="connsiteX211" fmla="*/ 1858081 w 12192000"/>
              <a:gd name="connsiteY211" fmla="*/ 1923144 h 2079137"/>
              <a:gd name="connsiteX212" fmla="*/ 1738865 w 12192000"/>
              <a:gd name="connsiteY212" fmla="*/ 1944965 h 2079137"/>
              <a:gd name="connsiteX213" fmla="*/ 1616692 w 12192000"/>
              <a:gd name="connsiteY213" fmla="*/ 1989107 h 2079137"/>
              <a:gd name="connsiteX214" fmla="*/ 1411898 w 12192000"/>
              <a:gd name="connsiteY214" fmla="*/ 2046254 h 2079137"/>
              <a:gd name="connsiteX215" fmla="*/ 1375780 w 12192000"/>
              <a:gd name="connsiteY215" fmla="*/ 2047961 h 2079137"/>
              <a:gd name="connsiteX216" fmla="*/ 1375707 w 12192000"/>
              <a:gd name="connsiteY216" fmla="*/ 2047981 h 2079137"/>
              <a:gd name="connsiteX217" fmla="*/ 1285585 w 12192000"/>
              <a:gd name="connsiteY217" fmla="*/ 2047113 h 2079137"/>
              <a:gd name="connsiteX218" fmla="*/ 1263658 w 12192000"/>
              <a:gd name="connsiteY218" fmla="*/ 2041397 h 2079137"/>
              <a:gd name="connsiteX219" fmla="*/ 1170403 w 12192000"/>
              <a:gd name="connsiteY219" fmla="*/ 2033399 h 2079137"/>
              <a:gd name="connsiteX220" fmla="*/ 1153718 w 12192000"/>
              <a:gd name="connsiteY220" fmla="*/ 2029576 h 2079137"/>
              <a:gd name="connsiteX221" fmla="*/ 1133937 w 12192000"/>
              <a:gd name="connsiteY221" fmla="*/ 2032149 h 2079137"/>
              <a:gd name="connsiteX222" fmla="*/ 1054999 w 12192000"/>
              <a:gd name="connsiteY222" fmla="*/ 2043242 h 2079137"/>
              <a:gd name="connsiteX223" fmla="*/ 1018405 w 12192000"/>
              <a:gd name="connsiteY223" fmla="*/ 2048281 h 2079137"/>
              <a:gd name="connsiteX224" fmla="*/ 1016563 w 12192000"/>
              <a:gd name="connsiteY224" fmla="*/ 2051718 h 2079137"/>
              <a:gd name="connsiteX225" fmla="*/ 1008284 w 12192000"/>
              <a:gd name="connsiteY225" fmla="*/ 2046742 h 2079137"/>
              <a:gd name="connsiteX226" fmla="*/ 981974 w 12192000"/>
              <a:gd name="connsiteY226" fmla="*/ 2048363 h 2079137"/>
              <a:gd name="connsiteX227" fmla="*/ 971903 w 12192000"/>
              <a:gd name="connsiteY227" fmla="*/ 2053484 h 2079137"/>
              <a:gd name="connsiteX228" fmla="*/ 954015 w 12192000"/>
              <a:gd name="connsiteY228" fmla="*/ 2052529 h 2079137"/>
              <a:gd name="connsiteX229" fmla="*/ 839571 w 12192000"/>
              <a:gd name="connsiteY229" fmla="*/ 2046509 h 2079137"/>
              <a:gd name="connsiteX230" fmla="*/ 823321 w 12192000"/>
              <a:gd name="connsiteY230" fmla="*/ 2054296 h 2079137"/>
              <a:gd name="connsiteX231" fmla="*/ 800990 w 12192000"/>
              <a:gd name="connsiteY231" fmla="*/ 2051523 h 2079137"/>
              <a:gd name="connsiteX232" fmla="*/ 776439 w 12192000"/>
              <a:gd name="connsiteY232" fmla="*/ 2062634 h 2079137"/>
              <a:gd name="connsiteX233" fmla="*/ 763041 w 12192000"/>
              <a:gd name="connsiteY233" fmla="*/ 2063995 h 2079137"/>
              <a:gd name="connsiteX234" fmla="*/ 757863 w 12192000"/>
              <a:gd name="connsiteY234" fmla="*/ 2065877 h 2079137"/>
              <a:gd name="connsiteX235" fmla="*/ 745053 w 12192000"/>
              <a:gd name="connsiteY235" fmla="*/ 2051831 h 2079137"/>
              <a:gd name="connsiteX236" fmla="*/ 722609 w 12192000"/>
              <a:gd name="connsiteY236" fmla="*/ 2049504 h 2079137"/>
              <a:gd name="connsiteX237" fmla="*/ 717618 w 12192000"/>
              <a:gd name="connsiteY237" fmla="*/ 2042131 h 2079137"/>
              <a:gd name="connsiteX238" fmla="*/ 703285 w 12192000"/>
              <a:gd name="connsiteY238" fmla="*/ 2046808 h 2079137"/>
              <a:gd name="connsiteX239" fmla="*/ 680199 w 12192000"/>
              <a:gd name="connsiteY239" fmla="*/ 2051947 h 2079137"/>
              <a:gd name="connsiteX240" fmla="*/ 667351 w 12192000"/>
              <a:gd name="connsiteY240" fmla="*/ 2054469 h 2079137"/>
              <a:gd name="connsiteX241" fmla="*/ 660961 w 12192000"/>
              <a:gd name="connsiteY241" fmla="*/ 2049404 h 2079137"/>
              <a:gd name="connsiteX242" fmla="*/ 638282 w 12192000"/>
              <a:gd name="connsiteY242" fmla="*/ 2060093 h 2079137"/>
              <a:gd name="connsiteX243" fmla="*/ 583551 w 12192000"/>
              <a:gd name="connsiteY243" fmla="*/ 2070197 h 2079137"/>
              <a:gd name="connsiteX244" fmla="*/ 525274 w 12192000"/>
              <a:gd name="connsiteY244" fmla="*/ 2079137 h 2079137"/>
              <a:gd name="connsiteX245" fmla="*/ 405635 w 12192000"/>
              <a:gd name="connsiteY245" fmla="*/ 2059339 h 2079137"/>
              <a:gd name="connsiteX246" fmla="*/ 281555 w 12192000"/>
              <a:gd name="connsiteY246" fmla="*/ 2022847 h 2079137"/>
              <a:gd name="connsiteX247" fmla="*/ 98513 w 12192000"/>
              <a:gd name="connsiteY247" fmla="*/ 1969504 h 2079137"/>
              <a:gd name="connsiteX248" fmla="*/ 56191 w 12192000"/>
              <a:gd name="connsiteY248" fmla="*/ 1950709 h 2079137"/>
              <a:gd name="connsiteX249" fmla="*/ 0 w 12192000"/>
              <a:gd name="connsiteY249" fmla="*/ 1935789 h 2079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</a:cxnLst>
            <a:rect l="l" t="t" r="r" b="b"/>
            <a:pathLst>
              <a:path w="12192000" h="2079137">
                <a:moveTo>
                  <a:pt x="12160143" y="831692"/>
                </a:moveTo>
                <a:lnTo>
                  <a:pt x="12159112" y="833361"/>
                </a:lnTo>
                <a:cubicBezTo>
                  <a:pt x="12157915" y="833832"/>
                  <a:pt x="12157402" y="833649"/>
                  <a:pt x="12158912" y="83243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558063"/>
                </a:lnTo>
                <a:lnTo>
                  <a:pt x="12189259" y="810508"/>
                </a:lnTo>
                <a:lnTo>
                  <a:pt x="12170847" y="825280"/>
                </a:lnTo>
                <a:lnTo>
                  <a:pt x="12160143" y="831692"/>
                </a:lnTo>
                <a:lnTo>
                  <a:pt x="12163806" y="825759"/>
                </a:lnTo>
                <a:cubicBezTo>
                  <a:pt x="12125449" y="821525"/>
                  <a:pt x="12082203" y="824698"/>
                  <a:pt x="12056557" y="810176"/>
                </a:cubicBezTo>
                <a:cubicBezTo>
                  <a:pt x="12050902" y="790976"/>
                  <a:pt x="11923731" y="799312"/>
                  <a:pt x="11900316" y="789618"/>
                </a:cubicBezTo>
                <a:cubicBezTo>
                  <a:pt x="11841702" y="803374"/>
                  <a:pt x="11823963" y="832645"/>
                  <a:pt x="11791206" y="824176"/>
                </a:cubicBezTo>
                <a:cubicBezTo>
                  <a:pt x="11768977" y="817380"/>
                  <a:pt x="11683857" y="828947"/>
                  <a:pt x="11659257" y="800841"/>
                </a:cubicBezTo>
                <a:cubicBezTo>
                  <a:pt x="11617173" y="818107"/>
                  <a:pt x="11602556" y="790694"/>
                  <a:pt x="11569789" y="797135"/>
                </a:cubicBezTo>
                <a:cubicBezTo>
                  <a:pt x="11498310" y="795094"/>
                  <a:pt x="11458472" y="819882"/>
                  <a:pt x="11367885" y="791985"/>
                </a:cubicBezTo>
                <a:cubicBezTo>
                  <a:pt x="11325508" y="798158"/>
                  <a:pt x="11266580" y="755023"/>
                  <a:pt x="11174663" y="788721"/>
                </a:cubicBezTo>
                <a:cubicBezTo>
                  <a:pt x="11122703" y="792192"/>
                  <a:pt x="11150009" y="775410"/>
                  <a:pt x="11068220" y="786994"/>
                </a:cubicBezTo>
                <a:cubicBezTo>
                  <a:pt x="11046931" y="759861"/>
                  <a:pt x="10919185" y="793102"/>
                  <a:pt x="10893266" y="794013"/>
                </a:cubicBezTo>
                <a:cubicBezTo>
                  <a:pt x="10874184" y="776189"/>
                  <a:pt x="10862860" y="788743"/>
                  <a:pt x="10844025" y="789857"/>
                </a:cubicBezTo>
                <a:cubicBezTo>
                  <a:pt x="10836453" y="779294"/>
                  <a:pt x="10820690" y="778184"/>
                  <a:pt x="10814353" y="789010"/>
                </a:cubicBezTo>
                <a:cubicBezTo>
                  <a:pt x="10819669" y="816016"/>
                  <a:pt x="10754019" y="789067"/>
                  <a:pt x="10748393" y="806738"/>
                </a:cubicBezTo>
                <a:cubicBezTo>
                  <a:pt x="10687156" y="807873"/>
                  <a:pt x="10550299" y="781800"/>
                  <a:pt x="10468256" y="778733"/>
                </a:cubicBezTo>
                <a:cubicBezTo>
                  <a:pt x="10436666" y="770025"/>
                  <a:pt x="10371995" y="797252"/>
                  <a:pt x="10256131" y="788332"/>
                </a:cubicBezTo>
                <a:cubicBezTo>
                  <a:pt x="10240995" y="781626"/>
                  <a:pt x="10182664" y="765742"/>
                  <a:pt x="10177442" y="777371"/>
                </a:cubicBezTo>
                <a:cubicBezTo>
                  <a:pt x="10141447" y="775683"/>
                  <a:pt x="10030323" y="810071"/>
                  <a:pt x="10006086" y="792651"/>
                </a:cubicBezTo>
                <a:cubicBezTo>
                  <a:pt x="10009448" y="818833"/>
                  <a:pt x="9960389" y="791426"/>
                  <a:pt x="9952382" y="815411"/>
                </a:cubicBezTo>
                <a:lnTo>
                  <a:pt x="9926457" y="827295"/>
                </a:lnTo>
                <a:lnTo>
                  <a:pt x="9843405" y="867046"/>
                </a:lnTo>
                <a:lnTo>
                  <a:pt x="9830866" y="875047"/>
                </a:lnTo>
                <a:lnTo>
                  <a:pt x="9801807" y="872272"/>
                </a:lnTo>
                <a:lnTo>
                  <a:pt x="9785653" y="861743"/>
                </a:lnTo>
                <a:lnTo>
                  <a:pt x="9781177" y="864820"/>
                </a:lnTo>
                <a:cubicBezTo>
                  <a:pt x="9776153" y="871003"/>
                  <a:pt x="9773556" y="874842"/>
                  <a:pt x="9768640" y="869379"/>
                </a:cubicBezTo>
                <a:lnTo>
                  <a:pt x="9712211" y="900283"/>
                </a:lnTo>
                <a:cubicBezTo>
                  <a:pt x="9706243" y="902750"/>
                  <a:pt x="9698952" y="902954"/>
                  <a:pt x="9689465" y="899268"/>
                </a:cubicBezTo>
                <a:cubicBezTo>
                  <a:pt x="9670819" y="902906"/>
                  <a:pt x="9618108" y="917739"/>
                  <a:pt x="9600339" y="922112"/>
                </a:cubicBezTo>
                <a:lnTo>
                  <a:pt x="9582850" y="925510"/>
                </a:lnTo>
                <a:cubicBezTo>
                  <a:pt x="9574400" y="928631"/>
                  <a:pt x="9556868" y="938130"/>
                  <a:pt x="9549638" y="940845"/>
                </a:cubicBezTo>
                <a:cubicBezTo>
                  <a:pt x="9543792" y="942327"/>
                  <a:pt x="9546812" y="939351"/>
                  <a:pt x="9539471" y="941799"/>
                </a:cubicBezTo>
                <a:cubicBezTo>
                  <a:pt x="9538994" y="947702"/>
                  <a:pt x="9536009" y="953248"/>
                  <a:pt x="9505592" y="955533"/>
                </a:cubicBezTo>
                <a:cubicBezTo>
                  <a:pt x="9486013" y="968563"/>
                  <a:pt x="9460860" y="978842"/>
                  <a:pt x="9432569" y="985377"/>
                </a:cubicBezTo>
                <a:cubicBezTo>
                  <a:pt x="9426990" y="980335"/>
                  <a:pt x="9418918" y="990185"/>
                  <a:pt x="9414216" y="992655"/>
                </a:cubicBezTo>
                <a:cubicBezTo>
                  <a:pt x="9412644" y="989014"/>
                  <a:pt x="9400057" y="989255"/>
                  <a:pt x="9397106" y="992980"/>
                </a:cubicBezTo>
                <a:cubicBezTo>
                  <a:pt x="9314093" y="1020862"/>
                  <a:pt x="9349678" y="978420"/>
                  <a:pt x="9305108" y="1007767"/>
                </a:cubicBezTo>
                <a:cubicBezTo>
                  <a:pt x="9296670" y="1010324"/>
                  <a:pt x="9289251" y="1009612"/>
                  <a:pt x="9282434" y="1007523"/>
                </a:cubicBezTo>
                <a:lnTo>
                  <a:pt x="9271941" y="1002839"/>
                </a:lnTo>
                <a:lnTo>
                  <a:pt x="9238227" y="1017668"/>
                </a:lnTo>
                <a:cubicBezTo>
                  <a:pt x="9221294" y="1023415"/>
                  <a:pt x="9203166" y="1027997"/>
                  <a:pt x="9184265" y="1031275"/>
                </a:cubicBezTo>
                <a:cubicBezTo>
                  <a:pt x="9178371" y="1024135"/>
                  <a:pt x="9165618" y="1036637"/>
                  <a:pt x="9159000" y="1039569"/>
                </a:cubicBezTo>
                <a:cubicBezTo>
                  <a:pt x="9157881" y="1034602"/>
                  <a:pt x="9141725" y="1033964"/>
                  <a:pt x="9137031" y="1038699"/>
                </a:cubicBezTo>
                <a:cubicBezTo>
                  <a:pt x="9023973" y="1069523"/>
                  <a:pt x="9079946" y="1015706"/>
                  <a:pt x="9015702" y="1051400"/>
                </a:cubicBezTo>
                <a:lnTo>
                  <a:pt x="8971403" y="1040542"/>
                </a:lnTo>
                <a:lnTo>
                  <a:pt x="8961826" y="1045364"/>
                </a:lnTo>
                <a:cubicBezTo>
                  <a:pt x="8922837" y="1050010"/>
                  <a:pt x="8909116" y="1040754"/>
                  <a:pt x="8888623" y="1053908"/>
                </a:cubicBezTo>
                <a:cubicBezTo>
                  <a:pt x="8850424" y="1035587"/>
                  <a:pt x="8865892" y="1054194"/>
                  <a:pt x="8841066" y="1060421"/>
                </a:cubicBezTo>
                <a:cubicBezTo>
                  <a:pt x="8818353" y="1064878"/>
                  <a:pt x="8775995" y="1076068"/>
                  <a:pt x="8752342" y="1080646"/>
                </a:cubicBezTo>
                <a:cubicBezTo>
                  <a:pt x="8736966" y="1099406"/>
                  <a:pt x="8723186" y="1079948"/>
                  <a:pt x="8699139" y="1087885"/>
                </a:cubicBezTo>
                <a:cubicBezTo>
                  <a:pt x="8688630" y="1095506"/>
                  <a:pt x="8680324" y="1097539"/>
                  <a:pt x="8667273" y="1092062"/>
                </a:cubicBezTo>
                <a:cubicBezTo>
                  <a:pt x="8619205" y="1128818"/>
                  <a:pt x="8634590" y="1097116"/>
                  <a:pt x="8586064" y="1114603"/>
                </a:cubicBezTo>
                <a:cubicBezTo>
                  <a:pt x="8544721" y="1131913"/>
                  <a:pt x="8496602" y="1145520"/>
                  <a:pt x="8460312" y="1179878"/>
                </a:cubicBezTo>
                <a:cubicBezTo>
                  <a:pt x="8454266" y="1189140"/>
                  <a:pt x="8435781" y="1194455"/>
                  <a:pt x="8419023" y="1191748"/>
                </a:cubicBezTo>
                <a:cubicBezTo>
                  <a:pt x="8416138" y="1191283"/>
                  <a:pt x="8413416" y="1190591"/>
                  <a:pt x="8410939" y="1189696"/>
                </a:cubicBezTo>
                <a:cubicBezTo>
                  <a:pt x="8390077" y="1213458"/>
                  <a:pt x="8370324" y="1205397"/>
                  <a:pt x="8362040" y="1220820"/>
                </a:cubicBezTo>
                <a:cubicBezTo>
                  <a:pt x="8320616" y="1231942"/>
                  <a:pt x="8281663" y="1222882"/>
                  <a:pt x="8273677" y="1236495"/>
                </a:cubicBezTo>
                <a:cubicBezTo>
                  <a:pt x="8251358" y="1238573"/>
                  <a:pt x="8216738" y="1228341"/>
                  <a:pt x="8204283" y="1243537"/>
                </a:cubicBezTo>
                <a:cubicBezTo>
                  <a:pt x="8198634" y="1233135"/>
                  <a:pt x="8181550" y="1254947"/>
                  <a:pt x="8166550" y="1249551"/>
                </a:cubicBezTo>
                <a:cubicBezTo>
                  <a:pt x="8155570" y="1244572"/>
                  <a:pt x="8147825" y="1250027"/>
                  <a:pt x="8137785" y="1251636"/>
                </a:cubicBezTo>
                <a:cubicBezTo>
                  <a:pt x="8123427" y="1248361"/>
                  <a:pt x="8081662" y="1261833"/>
                  <a:pt x="8071596" y="1269274"/>
                </a:cubicBezTo>
                <a:cubicBezTo>
                  <a:pt x="8048949" y="1293759"/>
                  <a:pt x="7983924" y="1284712"/>
                  <a:pt x="7964816" y="1303668"/>
                </a:cubicBezTo>
                <a:cubicBezTo>
                  <a:pt x="7957137" y="1306992"/>
                  <a:pt x="7949335" y="1308861"/>
                  <a:pt x="7941495" y="1309821"/>
                </a:cubicBezTo>
                <a:lnTo>
                  <a:pt x="7919123" y="1310466"/>
                </a:lnTo>
                <a:lnTo>
                  <a:pt x="7911902" y="1306569"/>
                </a:lnTo>
                <a:lnTo>
                  <a:pt x="7898703" y="1309208"/>
                </a:lnTo>
                <a:lnTo>
                  <a:pt x="7894703" y="1308939"/>
                </a:lnTo>
                <a:lnTo>
                  <a:pt x="7872267" y="1308370"/>
                </a:lnTo>
                <a:cubicBezTo>
                  <a:pt x="7886550" y="1330359"/>
                  <a:pt x="7812648" y="1314851"/>
                  <a:pt x="7836454" y="1331265"/>
                </a:cubicBezTo>
                <a:cubicBezTo>
                  <a:pt x="7798907" y="1336933"/>
                  <a:pt x="7831419" y="1351068"/>
                  <a:pt x="7782451" y="1339601"/>
                </a:cubicBezTo>
                <a:cubicBezTo>
                  <a:pt x="7727636" y="1365002"/>
                  <a:pt x="7583002" y="1338768"/>
                  <a:pt x="7542969" y="1372495"/>
                </a:cubicBezTo>
                <a:cubicBezTo>
                  <a:pt x="7546396" y="1360942"/>
                  <a:pt x="7492851" y="1424323"/>
                  <a:pt x="7476832" y="1431655"/>
                </a:cubicBezTo>
                <a:cubicBezTo>
                  <a:pt x="7439619" y="1443703"/>
                  <a:pt x="7425596" y="1454661"/>
                  <a:pt x="7370237" y="1474339"/>
                </a:cubicBezTo>
                <a:cubicBezTo>
                  <a:pt x="7316246" y="1485928"/>
                  <a:pt x="7281903" y="1512712"/>
                  <a:pt x="7222223" y="1510199"/>
                </a:cubicBezTo>
                <a:cubicBezTo>
                  <a:pt x="7221190" y="1514030"/>
                  <a:pt x="7218885" y="1517398"/>
                  <a:pt x="7215703" y="1520424"/>
                </a:cubicBezTo>
                <a:lnTo>
                  <a:pt x="7204548" y="1528145"/>
                </a:lnTo>
                <a:lnTo>
                  <a:pt x="7202038" y="1527954"/>
                </a:lnTo>
                <a:lnTo>
                  <a:pt x="7173860" y="1541605"/>
                </a:lnTo>
                <a:lnTo>
                  <a:pt x="7155079" y="1552495"/>
                </a:lnTo>
                <a:lnTo>
                  <a:pt x="7149757" y="1552732"/>
                </a:lnTo>
                <a:cubicBezTo>
                  <a:pt x="7141378" y="1554948"/>
                  <a:pt x="7115959" y="1563256"/>
                  <a:pt x="7104804" y="1565792"/>
                </a:cubicBezTo>
                <a:cubicBezTo>
                  <a:pt x="7099811" y="1550850"/>
                  <a:pt x="7096935" y="1561973"/>
                  <a:pt x="7082824" y="1567947"/>
                </a:cubicBezTo>
                <a:cubicBezTo>
                  <a:pt x="7071919" y="1546070"/>
                  <a:pt x="7039417" y="1570606"/>
                  <a:pt x="7021520" y="1562334"/>
                </a:cubicBezTo>
                <a:cubicBezTo>
                  <a:pt x="7011400" y="1567217"/>
                  <a:pt x="7000495" y="1571981"/>
                  <a:pt x="6988956" y="1576442"/>
                </a:cubicBezTo>
                <a:lnTo>
                  <a:pt x="6981922" y="1578821"/>
                </a:lnTo>
                <a:lnTo>
                  <a:pt x="6981583" y="1578678"/>
                </a:lnTo>
                <a:cubicBezTo>
                  <a:pt x="6979627" y="1578791"/>
                  <a:pt x="6977153" y="1579421"/>
                  <a:pt x="6973762" y="1580811"/>
                </a:cubicBezTo>
                <a:lnTo>
                  <a:pt x="6969093" y="1583157"/>
                </a:lnTo>
                <a:lnTo>
                  <a:pt x="6890037" y="1575825"/>
                </a:lnTo>
                <a:cubicBezTo>
                  <a:pt x="6849459" y="1579997"/>
                  <a:pt x="6820022" y="1566922"/>
                  <a:pt x="6785054" y="1582200"/>
                </a:cubicBezTo>
                <a:cubicBezTo>
                  <a:pt x="6747047" y="1586037"/>
                  <a:pt x="6712794" y="1582954"/>
                  <a:pt x="6681692" y="1591296"/>
                </a:cubicBezTo>
                <a:cubicBezTo>
                  <a:pt x="6667557" y="1587501"/>
                  <a:pt x="6654822" y="1586753"/>
                  <a:pt x="6644556" y="1595940"/>
                </a:cubicBezTo>
                <a:cubicBezTo>
                  <a:pt x="6608615" y="1597269"/>
                  <a:pt x="6597697" y="1587005"/>
                  <a:pt x="6577106" y="1598261"/>
                </a:cubicBezTo>
                <a:lnTo>
                  <a:pt x="6544183" y="1596149"/>
                </a:lnTo>
                <a:lnTo>
                  <a:pt x="6540921" y="1593857"/>
                </a:lnTo>
                <a:lnTo>
                  <a:pt x="6535046" y="1593283"/>
                </a:lnTo>
                <a:lnTo>
                  <a:pt x="6519853" y="1595771"/>
                </a:lnTo>
                <a:lnTo>
                  <a:pt x="6514280" y="1597376"/>
                </a:lnTo>
                <a:cubicBezTo>
                  <a:pt x="6510385" y="1598232"/>
                  <a:pt x="6507735" y="1598481"/>
                  <a:pt x="6505824" y="1598298"/>
                </a:cubicBezTo>
                <a:lnTo>
                  <a:pt x="6505573" y="1598109"/>
                </a:lnTo>
                <a:lnTo>
                  <a:pt x="6497741" y="1599392"/>
                </a:lnTo>
                <a:cubicBezTo>
                  <a:pt x="6484628" y="1602044"/>
                  <a:pt x="6471968" y="1605085"/>
                  <a:pt x="6459992" y="1608358"/>
                </a:cubicBezTo>
                <a:cubicBezTo>
                  <a:pt x="6447037" y="1597612"/>
                  <a:pt x="6404274" y="1616787"/>
                  <a:pt x="6404572" y="1593771"/>
                </a:cubicBezTo>
                <a:cubicBezTo>
                  <a:pt x="6388277" y="1597519"/>
                  <a:pt x="6380141" y="1607970"/>
                  <a:pt x="6382671" y="1592612"/>
                </a:cubicBezTo>
                <a:lnTo>
                  <a:pt x="6369843" y="1590015"/>
                </a:lnTo>
                <a:lnTo>
                  <a:pt x="6269740" y="1614633"/>
                </a:lnTo>
                <a:lnTo>
                  <a:pt x="6255405" y="1620529"/>
                </a:lnTo>
                <a:cubicBezTo>
                  <a:pt x="6250911" y="1623016"/>
                  <a:pt x="6247090" y="1625968"/>
                  <a:pt x="6244248" y="1629561"/>
                </a:cubicBezTo>
                <a:cubicBezTo>
                  <a:pt x="6188859" y="1618246"/>
                  <a:pt x="6143250" y="1639346"/>
                  <a:pt x="6086396" y="1642666"/>
                </a:cubicBezTo>
                <a:cubicBezTo>
                  <a:pt x="6024311" y="1653696"/>
                  <a:pt x="5889522" y="1686499"/>
                  <a:pt x="5867429" y="1695554"/>
                </a:cubicBezTo>
                <a:cubicBezTo>
                  <a:pt x="5848669" y="1700350"/>
                  <a:pt x="5763994" y="1699795"/>
                  <a:pt x="5772864" y="1689002"/>
                </a:cubicBezTo>
                <a:cubicBezTo>
                  <a:pt x="5718480" y="1716048"/>
                  <a:pt x="5694188" y="1696562"/>
                  <a:pt x="5629833" y="1713273"/>
                </a:cubicBezTo>
                <a:lnTo>
                  <a:pt x="5504771" y="1725744"/>
                </a:lnTo>
                <a:lnTo>
                  <a:pt x="5490967" y="1726367"/>
                </a:lnTo>
                <a:lnTo>
                  <a:pt x="5486015" y="1721481"/>
                </a:lnTo>
                <a:lnTo>
                  <a:pt x="5439364" y="1721349"/>
                </a:lnTo>
                <a:cubicBezTo>
                  <a:pt x="5418850" y="1733129"/>
                  <a:pt x="5381503" y="1725668"/>
                  <a:pt x="5350025" y="1729885"/>
                </a:cubicBezTo>
                <a:lnTo>
                  <a:pt x="5336104" y="1734377"/>
                </a:lnTo>
                <a:lnTo>
                  <a:pt x="5245234" y="1738520"/>
                </a:lnTo>
                <a:lnTo>
                  <a:pt x="5182955" y="1744622"/>
                </a:lnTo>
                <a:lnTo>
                  <a:pt x="5169506" y="1748993"/>
                </a:lnTo>
                <a:lnTo>
                  <a:pt x="5154299" y="1744080"/>
                </a:lnTo>
                <a:cubicBezTo>
                  <a:pt x="5152463" y="1742751"/>
                  <a:pt x="5150989" y="1741283"/>
                  <a:pt x="5149917" y="1739727"/>
                </a:cubicBezTo>
                <a:lnTo>
                  <a:pt x="5100319" y="1745797"/>
                </a:lnTo>
                <a:lnTo>
                  <a:pt x="5094361" y="1745767"/>
                </a:lnTo>
                <a:lnTo>
                  <a:pt x="5053410" y="1742790"/>
                </a:lnTo>
                <a:lnTo>
                  <a:pt x="4992711" y="1734075"/>
                </a:lnTo>
                <a:cubicBezTo>
                  <a:pt x="4972764" y="1728527"/>
                  <a:pt x="4955480" y="1708667"/>
                  <a:pt x="4930098" y="1717312"/>
                </a:cubicBezTo>
                <a:cubicBezTo>
                  <a:pt x="4936142" y="1706767"/>
                  <a:pt x="4900350" y="1719438"/>
                  <a:pt x="4893834" y="1710028"/>
                </a:cubicBezTo>
                <a:cubicBezTo>
                  <a:pt x="4890113" y="1702277"/>
                  <a:pt x="4878389" y="1704314"/>
                  <a:pt x="4868730" y="1702384"/>
                </a:cubicBezTo>
                <a:cubicBezTo>
                  <a:pt x="4860577" y="1694955"/>
                  <a:pt x="4813519" y="1692594"/>
                  <a:pt x="4797925" y="1695535"/>
                </a:cubicBezTo>
                <a:cubicBezTo>
                  <a:pt x="4754973" y="1708626"/>
                  <a:pt x="4712186" y="1679830"/>
                  <a:pt x="4677670" y="1689453"/>
                </a:cubicBezTo>
                <a:cubicBezTo>
                  <a:pt x="4650390" y="1686902"/>
                  <a:pt x="4641786" y="1682702"/>
                  <a:pt x="4634248" y="1680227"/>
                </a:cubicBezTo>
                <a:lnTo>
                  <a:pt x="4632434" y="1674607"/>
                </a:lnTo>
                <a:lnTo>
                  <a:pt x="4619204" y="1672507"/>
                </a:lnTo>
                <a:lnTo>
                  <a:pt x="4616283" y="1670977"/>
                </a:lnTo>
                <a:cubicBezTo>
                  <a:pt x="4610716" y="1668036"/>
                  <a:pt x="4605090" y="1665277"/>
                  <a:pt x="4598926" y="1663178"/>
                </a:cubicBezTo>
                <a:cubicBezTo>
                  <a:pt x="4588025" y="1686237"/>
                  <a:pt x="4544698" y="1649138"/>
                  <a:pt x="4547069" y="1670642"/>
                </a:cubicBezTo>
                <a:lnTo>
                  <a:pt x="4523516" y="1669785"/>
                </a:lnTo>
                <a:lnTo>
                  <a:pt x="4500586" y="1675912"/>
                </a:lnTo>
                <a:lnTo>
                  <a:pt x="4488196" y="1683463"/>
                </a:lnTo>
                <a:lnTo>
                  <a:pt x="4445463" y="1695634"/>
                </a:lnTo>
                <a:lnTo>
                  <a:pt x="4446550" y="1680538"/>
                </a:lnTo>
                <a:lnTo>
                  <a:pt x="4365375" y="1697935"/>
                </a:lnTo>
                <a:lnTo>
                  <a:pt x="4305123" y="1714185"/>
                </a:lnTo>
                <a:lnTo>
                  <a:pt x="4292665" y="1720703"/>
                </a:lnTo>
                <a:lnTo>
                  <a:pt x="4276789" y="1718367"/>
                </a:lnTo>
                <a:cubicBezTo>
                  <a:pt x="4274740" y="1717359"/>
                  <a:pt x="4273021" y="1716157"/>
                  <a:pt x="4271683" y="1714801"/>
                </a:cubicBezTo>
                <a:lnTo>
                  <a:pt x="4223918" y="1728936"/>
                </a:lnTo>
                <a:lnTo>
                  <a:pt x="4218039" y="1729885"/>
                </a:lnTo>
                <a:lnTo>
                  <a:pt x="4177153" y="1733691"/>
                </a:lnTo>
                <a:lnTo>
                  <a:pt x="4051032" y="1728886"/>
                </a:lnTo>
                <a:cubicBezTo>
                  <a:pt x="4055072" y="1717510"/>
                  <a:pt x="4022108" y="1735873"/>
                  <a:pt x="4013978" y="1727679"/>
                </a:cubicBezTo>
                <a:cubicBezTo>
                  <a:pt x="4008905" y="1720660"/>
                  <a:pt x="3997723" y="1724594"/>
                  <a:pt x="3987857" y="1724282"/>
                </a:cubicBezTo>
                <a:cubicBezTo>
                  <a:pt x="3978476" y="1718309"/>
                  <a:pt x="3931683" y="1723723"/>
                  <a:pt x="3916852" y="1729184"/>
                </a:cubicBezTo>
                <a:cubicBezTo>
                  <a:pt x="3876910" y="1749138"/>
                  <a:pt x="3829523" y="1727824"/>
                  <a:pt x="3797263" y="1742976"/>
                </a:cubicBezTo>
                <a:cubicBezTo>
                  <a:pt x="3769922" y="1744951"/>
                  <a:pt x="3760682" y="1742230"/>
                  <a:pt x="3752806" y="1741033"/>
                </a:cubicBezTo>
                <a:lnTo>
                  <a:pt x="3749997" y="1735799"/>
                </a:lnTo>
                <a:lnTo>
                  <a:pt x="3736582" y="1735907"/>
                </a:lnTo>
                <a:lnTo>
                  <a:pt x="3733428" y="1734881"/>
                </a:lnTo>
                <a:cubicBezTo>
                  <a:pt x="3727408" y="1732899"/>
                  <a:pt x="3721365" y="1731108"/>
                  <a:pt x="3714911" y="1730056"/>
                </a:cubicBezTo>
                <a:cubicBezTo>
                  <a:pt x="3708355" y="1754554"/>
                  <a:pt x="3658933" y="1725152"/>
                  <a:pt x="3665172" y="1745936"/>
                </a:cubicBezTo>
                <a:cubicBezTo>
                  <a:pt x="3628569" y="1744420"/>
                  <a:pt x="3583742" y="1775884"/>
                  <a:pt x="3552006" y="1755220"/>
                </a:cubicBezTo>
                <a:cubicBezTo>
                  <a:pt x="3497522" y="1758390"/>
                  <a:pt x="3448310" y="1757433"/>
                  <a:pt x="3390301" y="1762546"/>
                </a:cubicBezTo>
                <a:cubicBezTo>
                  <a:pt x="3345266" y="1774524"/>
                  <a:pt x="3297039" y="1758531"/>
                  <a:pt x="3264312" y="1774620"/>
                </a:cubicBezTo>
                <a:cubicBezTo>
                  <a:pt x="3212634" y="1771139"/>
                  <a:pt x="3147905" y="1780248"/>
                  <a:pt x="3106901" y="1804264"/>
                </a:cubicBezTo>
                <a:cubicBezTo>
                  <a:pt x="3051355" y="1805490"/>
                  <a:pt x="3041708" y="1820368"/>
                  <a:pt x="2993303" y="1806542"/>
                </a:cubicBezTo>
                <a:cubicBezTo>
                  <a:pt x="2989182" y="1810139"/>
                  <a:pt x="2984377" y="1813039"/>
                  <a:pt x="2979115" y="1815432"/>
                </a:cubicBezTo>
                <a:lnTo>
                  <a:pt x="2963118" y="1820962"/>
                </a:lnTo>
                <a:lnTo>
                  <a:pt x="2961156" y="1820297"/>
                </a:lnTo>
                <a:lnTo>
                  <a:pt x="2925719" y="1828468"/>
                </a:lnTo>
                <a:lnTo>
                  <a:pt x="2857951" y="1842496"/>
                </a:lnTo>
                <a:lnTo>
                  <a:pt x="2857427" y="1841591"/>
                </a:lnTo>
                <a:cubicBezTo>
                  <a:pt x="2855386" y="1839734"/>
                  <a:pt x="2852250" y="1838690"/>
                  <a:pt x="2846731" y="1839316"/>
                </a:cubicBezTo>
                <a:cubicBezTo>
                  <a:pt x="2855175" y="1823564"/>
                  <a:pt x="2843311" y="1834035"/>
                  <a:pt x="2826290" y="1837274"/>
                </a:cubicBezTo>
                <a:cubicBezTo>
                  <a:pt x="2835609" y="1813530"/>
                  <a:pt x="2787284" y="1831665"/>
                  <a:pt x="2779146" y="1820071"/>
                </a:cubicBezTo>
                <a:cubicBezTo>
                  <a:pt x="2766432" y="1822985"/>
                  <a:pt x="2753158" y="1825635"/>
                  <a:pt x="2739608" y="1827861"/>
                </a:cubicBezTo>
                <a:lnTo>
                  <a:pt x="2731631" y="1828881"/>
                </a:lnTo>
                <a:cubicBezTo>
                  <a:pt x="2731575" y="1828813"/>
                  <a:pt x="2731521" y="1828744"/>
                  <a:pt x="2731464" y="1828677"/>
                </a:cubicBezTo>
                <a:cubicBezTo>
                  <a:pt x="2729715" y="1828415"/>
                  <a:pt x="2727085" y="1828569"/>
                  <a:pt x="2723037" y="1829303"/>
                </a:cubicBezTo>
                <a:lnTo>
                  <a:pt x="2701616" y="1832725"/>
                </a:lnTo>
                <a:lnTo>
                  <a:pt x="2696239" y="1831904"/>
                </a:lnTo>
                <a:lnTo>
                  <a:pt x="2663445" y="1825958"/>
                </a:lnTo>
                <a:cubicBezTo>
                  <a:pt x="2641260" y="1825904"/>
                  <a:pt x="2595040" y="1827674"/>
                  <a:pt x="2560925" y="1829094"/>
                </a:cubicBezTo>
                <a:cubicBezTo>
                  <a:pt x="2527977" y="1836499"/>
                  <a:pt x="2496507" y="1831991"/>
                  <a:pt x="2458739" y="1834479"/>
                </a:cubicBezTo>
                <a:cubicBezTo>
                  <a:pt x="2419379" y="1848893"/>
                  <a:pt x="2396428" y="1834257"/>
                  <a:pt x="2356074" y="1836991"/>
                </a:cubicBezTo>
                <a:cubicBezTo>
                  <a:pt x="2323435" y="1857644"/>
                  <a:pt x="2325610" y="1826053"/>
                  <a:pt x="2304241" y="1822021"/>
                </a:cubicBezTo>
                <a:lnTo>
                  <a:pt x="2298362" y="1822125"/>
                </a:lnTo>
                <a:lnTo>
                  <a:pt x="2283527" y="1826361"/>
                </a:lnTo>
                <a:lnTo>
                  <a:pt x="2278150" y="1828604"/>
                </a:lnTo>
                <a:cubicBezTo>
                  <a:pt x="2274371" y="1829907"/>
                  <a:pt x="2271762" y="1830461"/>
                  <a:pt x="2269853" y="1830502"/>
                </a:cubicBezTo>
                <a:lnTo>
                  <a:pt x="2269585" y="1830341"/>
                </a:lnTo>
                <a:lnTo>
                  <a:pt x="2225332" y="1845825"/>
                </a:lnTo>
                <a:cubicBezTo>
                  <a:pt x="2211505" y="1836594"/>
                  <a:pt x="2170867" y="1860661"/>
                  <a:pt x="2169048" y="1837658"/>
                </a:cubicBezTo>
                <a:cubicBezTo>
                  <a:pt x="2153238" y="1843278"/>
                  <a:pt x="2146132" y="1854645"/>
                  <a:pt x="2147231" y="1839027"/>
                </a:cubicBezTo>
                <a:cubicBezTo>
                  <a:pt x="2141901" y="1840465"/>
                  <a:pt x="2138205" y="1840014"/>
                  <a:pt x="2135241" y="1838652"/>
                </a:cubicBezTo>
                <a:lnTo>
                  <a:pt x="2099215" y="1850768"/>
                </a:lnTo>
                <a:lnTo>
                  <a:pt x="2094046" y="1850806"/>
                </a:lnTo>
                <a:lnTo>
                  <a:pt x="2071850" y="1861319"/>
                </a:lnTo>
                <a:lnTo>
                  <a:pt x="2039607" y="1874318"/>
                </a:lnTo>
                <a:lnTo>
                  <a:pt x="2037289" y="1874025"/>
                </a:lnTo>
                <a:lnTo>
                  <a:pt x="2023615" y="1881562"/>
                </a:lnTo>
                <a:cubicBezTo>
                  <a:pt x="2019390" y="1884562"/>
                  <a:pt x="1959668" y="1894795"/>
                  <a:pt x="1957176" y="1898709"/>
                </a:cubicBezTo>
                <a:cubicBezTo>
                  <a:pt x="1901224" y="1893805"/>
                  <a:pt x="1914145" y="1913274"/>
                  <a:pt x="1858081" y="1923144"/>
                </a:cubicBezTo>
                <a:cubicBezTo>
                  <a:pt x="1819487" y="1923227"/>
                  <a:pt x="1798952" y="1929741"/>
                  <a:pt x="1738865" y="1944965"/>
                </a:cubicBezTo>
                <a:cubicBezTo>
                  <a:pt x="1698633" y="1955957"/>
                  <a:pt x="1670491" y="1978862"/>
                  <a:pt x="1616692" y="1989107"/>
                </a:cubicBezTo>
                <a:cubicBezTo>
                  <a:pt x="1565257" y="2022368"/>
                  <a:pt x="1474172" y="2022156"/>
                  <a:pt x="1411898" y="2046254"/>
                </a:cubicBezTo>
                <a:cubicBezTo>
                  <a:pt x="1380237" y="2035952"/>
                  <a:pt x="1386648" y="2042292"/>
                  <a:pt x="1375780" y="2047961"/>
                </a:cubicBezTo>
                <a:cubicBezTo>
                  <a:pt x="1375756" y="2047968"/>
                  <a:pt x="1375731" y="2047974"/>
                  <a:pt x="1375707" y="2047981"/>
                </a:cubicBezTo>
                <a:lnTo>
                  <a:pt x="1285585" y="2047113"/>
                </a:lnTo>
                <a:cubicBezTo>
                  <a:pt x="1279541" y="2043453"/>
                  <a:pt x="1272537" y="2040974"/>
                  <a:pt x="1263658" y="2041397"/>
                </a:cubicBezTo>
                <a:cubicBezTo>
                  <a:pt x="1212454" y="2058890"/>
                  <a:pt x="1258499" y="2026611"/>
                  <a:pt x="1170403" y="2033399"/>
                </a:cubicBezTo>
                <a:cubicBezTo>
                  <a:pt x="1166530" y="2036274"/>
                  <a:pt x="1154254" y="2033463"/>
                  <a:pt x="1153718" y="2029576"/>
                </a:cubicBezTo>
                <a:cubicBezTo>
                  <a:pt x="1148486" y="2030819"/>
                  <a:pt x="1137980" y="2038354"/>
                  <a:pt x="1133937" y="2032149"/>
                </a:cubicBezTo>
                <a:cubicBezTo>
                  <a:pt x="1104720" y="2031606"/>
                  <a:pt x="1077532" y="2035424"/>
                  <a:pt x="1054999" y="2043242"/>
                </a:cubicBezTo>
                <a:cubicBezTo>
                  <a:pt x="1024875" y="2038090"/>
                  <a:pt x="1020473" y="2042711"/>
                  <a:pt x="1018405" y="2048281"/>
                </a:cubicBezTo>
                <a:lnTo>
                  <a:pt x="1016563" y="2051718"/>
                </a:lnTo>
                <a:lnTo>
                  <a:pt x="1008284" y="2046742"/>
                </a:lnTo>
                <a:cubicBezTo>
                  <a:pt x="999244" y="2043620"/>
                  <a:pt x="990505" y="2044937"/>
                  <a:pt x="981974" y="2048363"/>
                </a:cubicBezTo>
                <a:lnTo>
                  <a:pt x="971903" y="2053484"/>
                </a:lnTo>
                <a:lnTo>
                  <a:pt x="954015" y="2052529"/>
                </a:lnTo>
                <a:cubicBezTo>
                  <a:pt x="931960" y="2051365"/>
                  <a:pt x="861352" y="2046214"/>
                  <a:pt x="839571" y="2046509"/>
                </a:cubicBezTo>
                <a:lnTo>
                  <a:pt x="823321" y="2054296"/>
                </a:lnTo>
                <a:lnTo>
                  <a:pt x="800990" y="2051523"/>
                </a:lnTo>
                <a:cubicBezTo>
                  <a:pt x="790723" y="2052171"/>
                  <a:pt x="782268" y="2055403"/>
                  <a:pt x="776439" y="2062634"/>
                </a:cubicBezTo>
                <a:cubicBezTo>
                  <a:pt x="773155" y="2056184"/>
                  <a:pt x="769593" y="2059253"/>
                  <a:pt x="763041" y="2063995"/>
                </a:cubicBezTo>
                <a:lnTo>
                  <a:pt x="757863" y="2065877"/>
                </a:lnTo>
                <a:lnTo>
                  <a:pt x="745053" y="2051831"/>
                </a:lnTo>
                <a:lnTo>
                  <a:pt x="722609" y="2049504"/>
                </a:lnTo>
                <a:lnTo>
                  <a:pt x="717618" y="2042131"/>
                </a:lnTo>
                <a:lnTo>
                  <a:pt x="703285" y="2046808"/>
                </a:lnTo>
                <a:cubicBezTo>
                  <a:pt x="698219" y="2048137"/>
                  <a:pt x="690058" y="2049926"/>
                  <a:pt x="680199" y="2051947"/>
                </a:cubicBezTo>
                <a:lnTo>
                  <a:pt x="667351" y="2054469"/>
                </a:lnTo>
                <a:lnTo>
                  <a:pt x="660961" y="2049404"/>
                </a:lnTo>
                <a:lnTo>
                  <a:pt x="638282" y="2060093"/>
                </a:lnTo>
                <a:lnTo>
                  <a:pt x="583551" y="2070197"/>
                </a:lnTo>
                <a:cubicBezTo>
                  <a:pt x="569268" y="2091365"/>
                  <a:pt x="529124" y="2053106"/>
                  <a:pt x="525274" y="2079137"/>
                </a:cubicBezTo>
                <a:cubicBezTo>
                  <a:pt x="506495" y="2056498"/>
                  <a:pt x="440091" y="2069666"/>
                  <a:pt x="405635" y="2059339"/>
                </a:cubicBezTo>
                <a:cubicBezTo>
                  <a:pt x="397410" y="2069278"/>
                  <a:pt x="294416" y="2032966"/>
                  <a:pt x="281555" y="2022847"/>
                </a:cubicBezTo>
                <a:cubicBezTo>
                  <a:pt x="171589" y="1986245"/>
                  <a:pt x="126791" y="1985528"/>
                  <a:pt x="98513" y="1969504"/>
                </a:cubicBezTo>
                <a:cubicBezTo>
                  <a:pt x="85544" y="1965247"/>
                  <a:pt x="73324" y="1958000"/>
                  <a:pt x="56191" y="1950709"/>
                </a:cubicBezTo>
                <a:lnTo>
                  <a:pt x="0" y="19357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4861D9-5CB3-937B-5DDA-F460E1B05D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6" y="548640"/>
            <a:ext cx="9543405" cy="11887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1 Linear Search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FAEEE25B-57E7-543E-28EF-145DEFF78D1D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1957987" y="2431765"/>
            <a:ext cx="8276026" cy="332003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accent2"/>
                </a:solidFill>
              </a:rPr>
              <a:t>Concept:</a:t>
            </a:r>
            <a:r>
              <a:rPr lang="en-US" sz="2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A sequential search technique known as "linear search" starts at one end of a list and runs through each item in turn until the desired element is located; if not, the search continues until the end of the data set. The sequential search is the simplest search algorithm </a:t>
            </a: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" sz="2800" b="1" dirty="0">
                <a:solidFill>
                  <a:srgbClr val="C00000"/>
                </a:solidFill>
                <a:latin typeface="Consolas"/>
              </a:rPr>
              <a:t>Items are not required to be arranged</a:t>
            </a:r>
            <a:endParaRPr lang="en-US" sz="2800" b="1" dirty="0">
              <a:solidFill>
                <a:srgbClr val="C00000"/>
              </a:solidFill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142DCE2C-2863-46FA-9BE7-24365A24D9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24586" y="5970896"/>
            <a:ext cx="9967416" cy="887104"/>
          </a:xfrm>
          <a:custGeom>
            <a:avLst/>
            <a:gdLst>
              <a:gd name="connsiteX0" fmla="*/ 4686423 w 9517857"/>
              <a:gd name="connsiteY0" fmla="*/ 247919 h 918356"/>
              <a:gd name="connsiteX1" fmla="*/ 4689051 w 9517857"/>
              <a:gd name="connsiteY1" fmla="*/ 250968 h 918356"/>
              <a:gd name="connsiteX2" fmla="*/ 4687244 w 9517857"/>
              <a:gd name="connsiteY2" fmla="*/ 251298 h 918356"/>
              <a:gd name="connsiteX3" fmla="*/ 4685225 w 9517857"/>
              <a:gd name="connsiteY3" fmla="*/ 246530 h 918356"/>
              <a:gd name="connsiteX4" fmla="*/ 4686133 w 9517857"/>
              <a:gd name="connsiteY4" fmla="*/ 246727 h 918356"/>
              <a:gd name="connsiteX5" fmla="*/ 4686423 w 9517857"/>
              <a:gd name="connsiteY5" fmla="*/ 247919 h 918356"/>
              <a:gd name="connsiteX6" fmla="*/ 9517856 w 9517857"/>
              <a:gd name="connsiteY6" fmla="*/ 0 h 918356"/>
              <a:gd name="connsiteX7" fmla="*/ 9517857 w 9517857"/>
              <a:gd name="connsiteY7" fmla="*/ 12 h 918356"/>
              <a:gd name="connsiteX8" fmla="*/ 9517857 w 9517857"/>
              <a:gd name="connsiteY8" fmla="*/ 918356 h 918356"/>
              <a:gd name="connsiteX9" fmla="*/ 14604 w 9517857"/>
              <a:gd name="connsiteY9" fmla="*/ 918356 h 918356"/>
              <a:gd name="connsiteX10" fmla="*/ 12841 w 9517857"/>
              <a:gd name="connsiteY10" fmla="*/ 917763 h 918356"/>
              <a:gd name="connsiteX11" fmla="*/ 93 w 9517857"/>
              <a:gd name="connsiteY11" fmla="*/ 912471 h 918356"/>
              <a:gd name="connsiteX12" fmla="*/ 58674 w 9517857"/>
              <a:gd name="connsiteY12" fmla="*/ 890322 h 918356"/>
              <a:gd name="connsiteX13" fmla="*/ 275005 w 9517857"/>
              <a:gd name="connsiteY13" fmla="*/ 807229 h 918356"/>
              <a:gd name="connsiteX14" fmla="*/ 587824 w 9517857"/>
              <a:gd name="connsiteY14" fmla="*/ 798195 h 918356"/>
              <a:gd name="connsiteX15" fmla="*/ 651826 w 9517857"/>
              <a:gd name="connsiteY15" fmla="*/ 738338 h 918356"/>
              <a:gd name="connsiteX16" fmla="*/ 727985 w 9517857"/>
              <a:gd name="connsiteY16" fmla="*/ 719826 h 918356"/>
              <a:gd name="connsiteX17" fmla="*/ 778982 w 9517857"/>
              <a:gd name="connsiteY17" fmla="*/ 710142 h 918356"/>
              <a:gd name="connsiteX18" fmla="*/ 849944 w 9517857"/>
              <a:gd name="connsiteY18" fmla="*/ 717987 h 918356"/>
              <a:gd name="connsiteX19" fmla="*/ 921659 w 9517857"/>
              <a:gd name="connsiteY19" fmla="*/ 712695 h 918356"/>
              <a:gd name="connsiteX20" fmla="*/ 930946 w 9517857"/>
              <a:gd name="connsiteY20" fmla="*/ 734046 h 918356"/>
              <a:gd name="connsiteX21" fmla="*/ 986250 w 9517857"/>
              <a:gd name="connsiteY21" fmla="*/ 713530 h 918356"/>
              <a:gd name="connsiteX22" fmla="*/ 1013752 w 9517857"/>
              <a:gd name="connsiteY22" fmla="*/ 713361 h 918356"/>
              <a:gd name="connsiteX23" fmla="*/ 1023734 w 9517857"/>
              <a:gd name="connsiteY23" fmla="*/ 718571 h 918356"/>
              <a:gd name="connsiteX24" fmla="*/ 1063207 w 9517857"/>
              <a:gd name="connsiteY24" fmla="*/ 715651 h 918356"/>
              <a:gd name="connsiteX25" fmla="*/ 1081980 w 9517857"/>
              <a:gd name="connsiteY25" fmla="*/ 738455 h 918356"/>
              <a:gd name="connsiteX26" fmla="*/ 1218120 w 9517857"/>
              <a:gd name="connsiteY26" fmla="*/ 713280 h 918356"/>
              <a:gd name="connsiteX27" fmla="*/ 1397459 w 9517857"/>
              <a:gd name="connsiteY27" fmla="*/ 691190 h 918356"/>
              <a:gd name="connsiteX28" fmla="*/ 1580688 w 9517857"/>
              <a:gd name="connsiteY28" fmla="*/ 693697 h 918356"/>
              <a:gd name="connsiteX29" fmla="*/ 1772334 w 9517857"/>
              <a:gd name="connsiteY29" fmla="*/ 710640 h 918356"/>
              <a:gd name="connsiteX30" fmla="*/ 2002561 w 9517857"/>
              <a:gd name="connsiteY30" fmla="*/ 659917 h 918356"/>
              <a:gd name="connsiteX31" fmla="*/ 2135144 w 9517857"/>
              <a:gd name="connsiteY31" fmla="*/ 636501 h 918356"/>
              <a:gd name="connsiteX32" fmla="*/ 2440292 w 9517857"/>
              <a:gd name="connsiteY32" fmla="*/ 593862 h 918356"/>
              <a:gd name="connsiteX33" fmla="*/ 2547829 w 9517857"/>
              <a:gd name="connsiteY33" fmla="*/ 566150 h 918356"/>
              <a:gd name="connsiteX34" fmla="*/ 2658055 w 9517857"/>
              <a:gd name="connsiteY34" fmla="*/ 578727 h 918356"/>
              <a:gd name="connsiteX35" fmla="*/ 2693698 w 9517857"/>
              <a:gd name="connsiteY35" fmla="*/ 560029 h 918356"/>
              <a:gd name="connsiteX36" fmla="*/ 2699673 w 9517857"/>
              <a:gd name="connsiteY36" fmla="*/ 556400 h 918356"/>
              <a:gd name="connsiteX37" fmla="*/ 2727306 w 9517857"/>
              <a:gd name="connsiteY37" fmla="*/ 550698 h 918356"/>
              <a:gd name="connsiteX38" fmla="*/ 2730451 w 9517857"/>
              <a:gd name="connsiteY38" fmla="*/ 538058 h 918356"/>
              <a:gd name="connsiteX39" fmla="*/ 2768713 w 9517857"/>
              <a:gd name="connsiteY39" fmla="*/ 521575 h 918356"/>
              <a:gd name="connsiteX40" fmla="*/ 2820868 w 9517857"/>
              <a:gd name="connsiteY40" fmla="*/ 514160 h 918356"/>
              <a:gd name="connsiteX41" fmla="*/ 3073635 w 9517857"/>
              <a:gd name="connsiteY41" fmla="*/ 491294 h 918356"/>
              <a:gd name="connsiteX42" fmla="*/ 3222071 w 9517857"/>
              <a:gd name="connsiteY42" fmla="*/ 470559 h 918356"/>
              <a:gd name="connsiteX43" fmla="*/ 3274069 w 9517857"/>
              <a:gd name="connsiteY43" fmla="*/ 451605 h 918356"/>
              <a:gd name="connsiteX44" fmla="*/ 3349632 w 9517857"/>
              <a:gd name="connsiteY44" fmla="*/ 432583 h 918356"/>
              <a:gd name="connsiteX45" fmla="*/ 3479593 w 9517857"/>
              <a:gd name="connsiteY45" fmla="*/ 390437 h 918356"/>
              <a:gd name="connsiteX46" fmla="*/ 3660110 w 9517857"/>
              <a:gd name="connsiteY46" fmla="*/ 348726 h 918356"/>
              <a:gd name="connsiteX47" fmla="*/ 3750023 w 9517857"/>
              <a:gd name="connsiteY47" fmla="*/ 370678 h 918356"/>
              <a:gd name="connsiteX48" fmla="*/ 3844133 w 9517857"/>
              <a:gd name="connsiteY48" fmla="*/ 360648 h 918356"/>
              <a:gd name="connsiteX49" fmla="*/ 3913545 w 9517857"/>
              <a:gd name="connsiteY49" fmla="*/ 344235 h 918356"/>
              <a:gd name="connsiteX50" fmla="*/ 4266740 w 9517857"/>
              <a:gd name="connsiteY50" fmla="*/ 361454 h 918356"/>
              <a:gd name="connsiteX51" fmla="*/ 4430770 w 9517857"/>
              <a:gd name="connsiteY51" fmla="*/ 342643 h 918356"/>
              <a:gd name="connsiteX52" fmla="*/ 4512664 w 9517857"/>
              <a:gd name="connsiteY52" fmla="*/ 319948 h 918356"/>
              <a:gd name="connsiteX53" fmla="*/ 4616423 w 9517857"/>
              <a:gd name="connsiteY53" fmla="*/ 290914 h 918356"/>
              <a:gd name="connsiteX54" fmla="*/ 4691675 w 9517857"/>
              <a:gd name="connsiteY54" fmla="*/ 254011 h 918356"/>
              <a:gd name="connsiteX55" fmla="*/ 4689051 w 9517857"/>
              <a:gd name="connsiteY55" fmla="*/ 250968 h 918356"/>
              <a:gd name="connsiteX56" fmla="*/ 4719994 w 9517857"/>
              <a:gd name="connsiteY56" fmla="*/ 245307 h 918356"/>
              <a:gd name="connsiteX57" fmla="*/ 4752894 w 9517857"/>
              <a:gd name="connsiteY57" fmla="*/ 239875 h 918356"/>
              <a:gd name="connsiteX58" fmla="*/ 4769329 w 9517857"/>
              <a:gd name="connsiteY58" fmla="*/ 233585 h 918356"/>
              <a:gd name="connsiteX59" fmla="*/ 4775634 w 9517857"/>
              <a:gd name="connsiteY59" fmla="*/ 234063 h 918356"/>
              <a:gd name="connsiteX60" fmla="*/ 4790452 w 9517857"/>
              <a:gd name="connsiteY60" fmla="*/ 233572 h 918356"/>
              <a:gd name="connsiteX61" fmla="*/ 4789062 w 9517857"/>
              <a:gd name="connsiteY61" fmla="*/ 241924 h 918356"/>
              <a:gd name="connsiteX62" fmla="*/ 4827826 w 9517857"/>
              <a:gd name="connsiteY62" fmla="*/ 246977 h 918356"/>
              <a:gd name="connsiteX63" fmla="*/ 4892569 w 9517857"/>
              <a:gd name="connsiteY63" fmla="*/ 249933 h 918356"/>
              <a:gd name="connsiteX64" fmla="*/ 4896611 w 9517857"/>
              <a:gd name="connsiteY64" fmla="*/ 240448 h 918356"/>
              <a:gd name="connsiteX65" fmla="*/ 4917286 w 9517857"/>
              <a:gd name="connsiteY65" fmla="*/ 243659 h 918356"/>
              <a:gd name="connsiteX66" fmla="*/ 4981173 w 9517857"/>
              <a:gd name="connsiteY66" fmla="*/ 247103 h 918356"/>
              <a:gd name="connsiteX67" fmla="*/ 5060397 w 9517857"/>
              <a:gd name="connsiteY67" fmla="*/ 263688 h 918356"/>
              <a:gd name="connsiteX68" fmla="*/ 5252996 w 9517857"/>
              <a:gd name="connsiteY68" fmla="*/ 270655 h 918356"/>
              <a:gd name="connsiteX69" fmla="*/ 5358056 w 9517857"/>
              <a:gd name="connsiteY69" fmla="*/ 247248 h 918356"/>
              <a:gd name="connsiteX70" fmla="*/ 5426496 w 9517857"/>
              <a:gd name="connsiteY70" fmla="*/ 235142 h 918356"/>
              <a:gd name="connsiteX71" fmla="*/ 5497161 w 9517857"/>
              <a:gd name="connsiteY71" fmla="*/ 228808 h 918356"/>
              <a:gd name="connsiteX72" fmla="*/ 5826043 w 9517857"/>
              <a:gd name="connsiteY72" fmla="*/ 148073 h 918356"/>
              <a:gd name="connsiteX73" fmla="*/ 6013415 w 9517857"/>
              <a:gd name="connsiteY73" fmla="*/ 137316 h 918356"/>
              <a:gd name="connsiteX74" fmla="*/ 6080994 w 9517857"/>
              <a:gd name="connsiteY74" fmla="*/ 142938 h 918356"/>
              <a:gd name="connsiteX75" fmla="*/ 6194152 w 9517857"/>
              <a:gd name="connsiteY75" fmla="*/ 151772 h 918356"/>
              <a:gd name="connsiteX76" fmla="*/ 6281379 w 9517857"/>
              <a:gd name="connsiteY76" fmla="*/ 181626 h 918356"/>
              <a:gd name="connsiteX77" fmla="*/ 6374947 w 9517857"/>
              <a:gd name="connsiteY77" fmla="*/ 179799 h 918356"/>
              <a:gd name="connsiteX78" fmla="*/ 6448518 w 9517857"/>
              <a:gd name="connsiteY78" fmla="*/ 164378 h 918356"/>
              <a:gd name="connsiteX79" fmla="*/ 6544700 w 9517857"/>
              <a:gd name="connsiteY79" fmla="*/ 167161 h 918356"/>
              <a:gd name="connsiteX80" fmla="*/ 6648353 w 9517857"/>
              <a:gd name="connsiteY80" fmla="*/ 172250 h 918356"/>
              <a:gd name="connsiteX81" fmla="*/ 6736227 w 9517857"/>
              <a:gd name="connsiteY81" fmla="*/ 173216 h 918356"/>
              <a:gd name="connsiteX82" fmla="*/ 6977218 w 9517857"/>
              <a:gd name="connsiteY82" fmla="*/ 184289 h 918356"/>
              <a:gd name="connsiteX83" fmla="*/ 7065221 w 9517857"/>
              <a:gd name="connsiteY83" fmla="*/ 227531 h 918356"/>
              <a:gd name="connsiteX84" fmla="*/ 7366876 w 9517857"/>
              <a:gd name="connsiteY84" fmla="*/ 248468 h 918356"/>
              <a:gd name="connsiteX85" fmla="*/ 7565449 w 9517857"/>
              <a:gd name="connsiteY85" fmla="*/ 258950 h 918356"/>
              <a:gd name="connsiteX86" fmla="*/ 7599285 w 9517857"/>
              <a:gd name="connsiteY86" fmla="*/ 266021 h 918356"/>
              <a:gd name="connsiteX87" fmla="*/ 7644411 w 9517857"/>
              <a:gd name="connsiteY87" fmla="*/ 258986 h 918356"/>
              <a:gd name="connsiteX88" fmla="*/ 7825110 w 9517857"/>
              <a:gd name="connsiteY88" fmla="*/ 229109 h 918356"/>
              <a:gd name="connsiteX89" fmla="*/ 7965804 w 9517857"/>
              <a:gd name="connsiteY89" fmla="*/ 190545 h 918356"/>
              <a:gd name="connsiteX90" fmla="*/ 8147401 w 9517857"/>
              <a:gd name="connsiteY90" fmla="*/ 205617 h 918356"/>
              <a:gd name="connsiteX91" fmla="*/ 8256033 w 9517857"/>
              <a:gd name="connsiteY91" fmla="*/ 193713 h 918356"/>
              <a:gd name="connsiteX92" fmla="*/ 8410677 w 9517857"/>
              <a:gd name="connsiteY92" fmla="*/ 172167 h 918356"/>
              <a:gd name="connsiteX93" fmla="*/ 8617841 w 9517857"/>
              <a:gd name="connsiteY93" fmla="*/ 155167 h 918356"/>
              <a:gd name="connsiteX94" fmla="*/ 8715976 w 9517857"/>
              <a:gd name="connsiteY94" fmla="*/ 178374 h 918356"/>
              <a:gd name="connsiteX95" fmla="*/ 8778827 w 9517857"/>
              <a:gd name="connsiteY95" fmla="*/ 172936 h 918356"/>
              <a:gd name="connsiteX96" fmla="*/ 8840778 w 9517857"/>
              <a:gd name="connsiteY96" fmla="*/ 143149 h 918356"/>
              <a:gd name="connsiteX97" fmla="*/ 9010380 w 9517857"/>
              <a:gd name="connsiteY97" fmla="*/ 91891 h 918356"/>
              <a:gd name="connsiteX98" fmla="*/ 9110856 w 9517857"/>
              <a:gd name="connsiteY98" fmla="*/ 70997 h 918356"/>
              <a:gd name="connsiteX99" fmla="*/ 9268817 w 9517857"/>
              <a:gd name="connsiteY99" fmla="*/ 53082 h 918356"/>
              <a:gd name="connsiteX100" fmla="*/ 9316667 w 9517857"/>
              <a:gd name="connsiteY100" fmla="*/ 45047 h 918356"/>
              <a:gd name="connsiteX101" fmla="*/ 9428209 w 9517857"/>
              <a:gd name="connsiteY101" fmla="*/ 29923 h 918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9517857" h="918356">
                <a:moveTo>
                  <a:pt x="4686423" y="247919"/>
                </a:moveTo>
                <a:lnTo>
                  <a:pt x="4689051" y="250968"/>
                </a:lnTo>
                <a:lnTo>
                  <a:pt x="4687244" y="251298"/>
                </a:lnTo>
                <a:close/>
                <a:moveTo>
                  <a:pt x="4685225" y="246530"/>
                </a:moveTo>
                <a:cubicBezTo>
                  <a:pt x="4688837" y="243198"/>
                  <a:pt x="4687468" y="244598"/>
                  <a:pt x="4686133" y="246727"/>
                </a:cubicBezTo>
                <a:lnTo>
                  <a:pt x="4686423" y="247919"/>
                </a:lnTo>
                <a:close/>
                <a:moveTo>
                  <a:pt x="9517856" y="0"/>
                </a:moveTo>
                <a:lnTo>
                  <a:pt x="9517857" y="12"/>
                </a:lnTo>
                <a:lnTo>
                  <a:pt x="9517857" y="918356"/>
                </a:lnTo>
                <a:lnTo>
                  <a:pt x="14604" y="918356"/>
                </a:lnTo>
                <a:lnTo>
                  <a:pt x="12841" y="917763"/>
                </a:lnTo>
                <a:cubicBezTo>
                  <a:pt x="4532" y="914864"/>
                  <a:pt x="-773" y="912807"/>
                  <a:pt x="93" y="912471"/>
                </a:cubicBezTo>
                <a:cubicBezTo>
                  <a:pt x="172" y="912298"/>
                  <a:pt x="58594" y="890495"/>
                  <a:pt x="58674" y="890322"/>
                </a:cubicBezTo>
                <a:cubicBezTo>
                  <a:pt x="127436" y="929614"/>
                  <a:pt x="206243" y="828226"/>
                  <a:pt x="275005" y="807229"/>
                </a:cubicBezTo>
                <a:cubicBezTo>
                  <a:pt x="303983" y="806087"/>
                  <a:pt x="504960" y="777375"/>
                  <a:pt x="587824" y="798195"/>
                </a:cubicBezTo>
                <a:cubicBezTo>
                  <a:pt x="598733" y="769348"/>
                  <a:pt x="682904" y="785924"/>
                  <a:pt x="651826" y="738338"/>
                </a:cubicBezTo>
                <a:cubicBezTo>
                  <a:pt x="688440" y="737862"/>
                  <a:pt x="753255" y="750396"/>
                  <a:pt x="727985" y="719826"/>
                </a:cubicBezTo>
                <a:cubicBezTo>
                  <a:pt x="739648" y="718749"/>
                  <a:pt x="775717" y="715087"/>
                  <a:pt x="778982" y="710142"/>
                </a:cubicBezTo>
                <a:cubicBezTo>
                  <a:pt x="779189" y="709407"/>
                  <a:pt x="849736" y="718721"/>
                  <a:pt x="849944" y="717987"/>
                </a:cubicBezTo>
                <a:lnTo>
                  <a:pt x="921659" y="712695"/>
                </a:lnTo>
                <a:lnTo>
                  <a:pt x="930946" y="734046"/>
                </a:lnTo>
                <a:lnTo>
                  <a:pt x="986250" y="713530"/>
                </a:lnTo>
                <a:lnTo>
                  <a:pt x="1013752" y="713361"/>
                </a:lnTo>
                <a:lnTo>
                  <a:pt x="1023734" y="718571"/>
                </a:lnTo>
                <a:cubicBezTo>
                  <a:pt x="1033291" y="721276"/>
                  <a:pt x="1045398" y="721394"/>
                  <a:pt x="1063207" y="715651"/>
                </a:cubicBezTo>
                <a:lnTo>
                  <a:pt x="1081980" y="738455"/>
                </a:lnTo>
                <a:lnTo>
                  <a:pt x="1218120" y="713280"/>
                </a:lnTo>
                <a:cubicBezTo>
                  <a:pt x="1230137" y="716162"/>
                  <a:pt x="1387179" y="685179"/>
                  <a:pt x="1397459" y="691190"/>
                </a:cubicBezTo>
                <a:cubicBezTo>
                  <a:pt x="1490025" y="704984"/>
                  <a:pt x="1465878" y="715604"/>
                  <a:pt x="1580688" y="693697"/>
                </a:cubicBezTo>
                <a:cubicBezTo>
                  <a:pt x="1607067" y="704379"/>
                  <a:pt x="1719477" y="658239"/>
                  <a:pt x="1772334" y="710640"/>
                </a:cubicBezTo>
                <a:cubicBezTo>
                  <a:pt x="1745536" y="644824"/>
                  <a:pt x="1976078" y="716436"/>
                  <a:pt x="2002561" y="659917"/>
                </a:cubicBezTo>
                <a:cubicBezTo>
                  <a:pt x="2045346" y="660357"/>
                  <a:pt x="2166676" y="654391"/>
                  <a:pt x="2135144" y="636501"/>
                </a:cubicBezTo>
                <a:cubicBezTo>
                  <a:pt x="2276591" y="665055"/>
                  <a:pt x="2293173" y="591792"/>
                  <a:pt x="2440292" y="593862"/>
                </a:cubicBezTo>
                <a:cubicBezTo>
                  <a:pt x="2495160" y="534824"/>
                  <a:pt x="2473343" y="585644"/>
                  <a:pt x="2547829" y="566150"/>
                </a:cubicBezTo>
                <a:cubicBezTo>
                  <a:pt x="2545438" y="614169"/>
                  <a:pt x="2632278" y="528280"/>
                  <a:pt x="2658055" y="578727"/>
                </a:cubicBezTo>
                <a:cubicBezTo>
                  <a:pt x="2670795" y="573581"/>
                  <a:pt x="2682322" y="567005"/>
                  <a:pt x="2693698" y="560029"/>
                </a:cubicBezTo>
                <a:lnTo>
                  <a:pt x="2699673" y="556400"/>
                </a:lnTo>
                <a:lnTo>
                  <a:pt x="2727306" y="550698"/>
                </a:lnTo>
                <a:lnTo>
                  <a:pt x="2730451" y="538058"/>
                </a:lnTo>
                <a:lnTo>
                  <a:pt x="2768713" y="521575"/>
                </a:lnTo>
                <a:cubicBezTo>
                  <a:pt x="2783756" y="517104"/>
                  <a:pt x="2800788" y="514291"/>
                  <a:pt x="2820868" y="514160"/>
                </a:cubicBezTo>
                <a:cubicBezTo>
                  <a:pt x="2894791" y="532885"/>
                  <a:pt x="2981506" y="465507"/>
                  <a:pt x="3073635" y="491294"/>
                </a:cubicBezTo>
                <a:cubicBezTo>
                  <a:pt x="3106872" y="496624"/>
                  <a:pt x="3205785" y="487718"/>
                  <a:pt x="3222071" y="470559"/>
                </a:cubicBezTo>
                <a:cubicBezTo>
                  <a:pt x="3242193" y="465514"/>
                  <a:pt x="3267163" y="469136"/>
                  <a:pt x="3274069" y="451605"/>
                </a:cubicBezTo>
                <a:cubicBezTo>
                  <a:pt x="3286659" y="430165"/>
                  <a:pt x="3363648" y="455571"/>
                  <a:pt x="3349632" y="432583"/>
                </a:cubicBezTo>
                <a:cubicBezTo>
                  <a:pt x="3404182" y="449847"/>
                  <a:pt x="3438210" y="404323"/>
                  <a:pt x="3479593" y="390437"/>
                </a:cubicBezTo>
                <a:cubicBezTo>
                  <a:pt x="3523240" y="408403"/>
                  <a:pt x="3567027" y="361554"/>
                  <a:pt x="3660110" y="348726"/>
                </a:cubicBezTo>
                <a:cubicBezTo>
                  <a:pt x="3708299" y="369683"/>
                  <a:pt x="3662447" y="344775"/>
                  <a:pt x="3750023" y="370678"/>
                </a:cubicBezTo>
                <a:cubicBezTo>
                  <a:pt x="3752092" y="367132"/>
                  <a:pt x="3816880" y="365055"/>
                  <a:pt x="3844133" y="360648"/>
                </a:cubicBezTo>
                <a:cubicBezTo>
                  <a:pt x="3871386" y="356240"/>
                  <a:pt x="3882848" y="332490"/>
                  <a:pt x="3913545" y="344235"/>
                </a:cubicBezTo>
                <a:cubicBezTo>
                  <a:pt x="4050255" y="376864"/>
                  <a:pt x="4159924" y="363190"/>
                  <a:pt x="4266740" y="361454"/>
                </a:cubicBezTo>
                <a:cubicBezTo>
                  <a:pt x="4385770" y="354374"/>
                  <a:pt x="4314535" y="340143"/>
                  <a:pt x="4430770" y="342643"/>
                </a:cubicBezTo>
                <a:cubicBezTo>
                  <a:pt x="4439969" y="322594"/>
                  <a:pt x="4478290" y="314645"/>
                  <a:pt x="4512664" y="319948"/>
                </a:cubicBezTo>
                <a:cubicBezTo>
                  <a:pt x="4570011" y="315138"/>
                  <a:pt x="4549085" y="269599"/>
                  <a:pt x="4616423" y="290914"/>
                </a:cubicBezTo>
                <a:cubicBezTo>
                  <a:pt x="4599641" y="270277"/>
                  <a:pt x="4692085" y="269216"/>
                  <a:pt x="4691675" y="254011"/>
                </a:cubicBezTo>
                <a:lnTo>
                  <a:pt x="4689051" y="250968"/>
                </a:lnTo>
                <a:lnTo>
                  <a:pt x="4719994" y="245307"/>
                </a:lnTo>
                <a:cubicBezTo>
                  <a:pt x="4732635" y="242775"/>
                  <a:pt x="4745300" y="240335"/>
                  <a:pt x="4752894" y="239875"/>
                </a:cubicBezTo>
                <a:lnTo>
                  <a:pt x="4769329" y="233585"/>
                </a:lnTo>
                <a:lnTo>
                  <a:pt x="4775634" y="234063"/>
                </a:lnTo>
                <a:lnTo>
                  <a:pt x="4790452" y="233572"/>
                </a:lnTo>
                <a:cubicBezTo>
                  <a:pt x="4789989" y="236356"/>
                  <a:pt x="4789525" y="239141"/>
                  <a:pt x="4789062" y="241924"/>
                </a:cubicBezTo>
                <a:cubicBezTo>
                  <a:pt x="4786342" y="249932"/>
                  <a:pt x="4804560" y="248631"/>
                  <a:pt x="4827826" y="246977"/>
                </a:cubicBezTo>
                <a:cubicBezTo>
                  <a:pt x="4875782" y="239569"/>
                  <a:pt x="4874112" y="283413"/>
                  <a:pt x="4892569" y="249933"/>
                </a:cubicBezTo>
                <a:lnTo>
                  <a:pt x="4896611" y="240448"/>
                </a:lnTo>
                <a:lnTo>
                  <a:pt x="4917286" y="243659"/>
                </a:lnTo>
                <a:cubicBezTo>
                  <a:pt x="4923060" y="243799"/>
                  <a:pt x="4981729" y="240979"/>
                  <a:pt x="4981173" y="247103"/>
                </a:cubicBezTo>
                <a:cubicBezTo>
                  <a:pt x="5024880" y="220690"/>
                  <a:pt x="5014146" y="257963"/>
                  <a:pt x="5060397" y="263688"/>
                </a:cubicBezTo>
                <a:cubicBezTo>
                  <a:pt x="5093356" y="238589"/>
                  <a:pt x="5157892" y="275351"/>
                  <a:pt x="5252996" y="270655"/>
                </a:cubicBezTo>
                <a:cubicBezTo>
                  <a:pt x="5288840" y="241872"/>
                  <a:pt x="5287005" y="287921"/>
                  <a:pt x="5358056" y="247248"/>
                </a:cubicBezTo>
                <a:cubicBezTo>
                  <a:pt x="5361752" y="250257"/>
                  <a:pt x="5403312" y="238215"/>
                  <a:pt x="5426496" y="235142"/>
                </a:cubicBezTo>
                <a:cubicBezTo>
                  <a:pt x="5449679" y="232069"/>
                  <a:pt x="5473549" y="245611"/>
                  <a:pt x="5497161" y="228808"/>
                </a:cubicBezTo>
                <a:cubicBezTo>
                  <a:pt x="5611861" y="172767"/>
                  <a:pt x="5723211" y="165860"/>
                  <a:pt x="5826043" y="148073"/>
                </a:cubicBezTo>
                <a:cubicBezTo>
                  <a:pt x="5943127" y="133166"/>
                  <a:pt x="5872659" y="193078"/>
                  <a:pt x="6013415" y="137316"/>
                </a:cubicBezTo>
                <a:cubicBezTo>
                  <a:pt x="6031924" y="154783"/>
                  <a:pt x="6050745" y="154258"/>
                  <a:pt x="6080994" y="142938"/>
                </a:cubicBezTo>
                <a:cubicBezTo>
                  <a:pt x="6138083" y="137090"/>
                  <a:pt x="6140195" y="184383"/>
                  <a:pt x="6194152" y="151772"/>
                </a:cubicBezTo>
                <a:cubicBezTo>
                  <a:pt x="6187280" y="177783"/>
                  <a:pt x="6304222" y="153410"/>
                  <a:pt x="6281379" y="181626"/>
                </a:cubicBezTo>
                <a:cubicBezTo>
                  <a:pt x="6321899" y="201819"/>
                  <a:pt x="6335111" y="162590"/>
                  <a:pt x="6374947" y="179799"/>
                </a:cubicBezTo>
                <a:cubicBezTo>
                  <a:pt x="6417404" y="181336"/>
                  <a:pt x="6402484" y="169694"/>
                  <a:pt x="6448518" y="164378"/>
                </a:cubicBezTo>
                <a:cubicBezTo>
                  <a:pt x="6504958" y="162488"/>
                  <a:pt x="6493438" y="111203"/>
                  <a:pt x="6544700" y="167161"/>
                </a:cubicBezTo>
                <a:cubicBezTo>
                  <a:pt x="6601507" y="148697"/>
                  <a:pt x="6566269" y="164386"/>
                  <a:pt x="6648353" y="172250"/>
                </a:cubicBezTo>
                <a:cubicBezTo>
                  <a:pt x="6680008" y="155223"/>
                  <a:pt x="6707960" y="160673"/>
                  <a:pt x="6736227" y="173216"/>
                </a:cubicBezTo>
                <a:cubicBezTo>
                  <a:pt x="6813963" y="164284"/>
                  <a:pt x="6888143" y="181296"/>
                  <a:pt x="6977218" y="184289"/>
                </a:cubicBezTo>
                <a:cubicBezTo>
                  <a:pt x="7040424" y="188318"/>
                  <a:pt x="7000278" y="216835"/>
                  <a:pt x="7065221" y="227531"/>
                </a:cubicBezTo>
                <a:cubicBezTo>
                  <a:pt x="7130163" y="238228"/>
                  <a:pt x="7291878" y="238208"/>
                  <a:pt x="7366876" y="248468"/>
                </a:cubicBezTo>
                <a:cubicBezTo>
                  <a:pt x="7491356" y="206752"/>
                  <a:pt x="7367734" y="280166"/>
                  <a:pt x="7565449" y="258950"/>
                </a:cubicBezTo>
                <a:cubicBezTo>
                  <a:pt x="7575959" y="252432"/>
                  <a:pt x="7600854" y="257628"/>
                  <a:pt x="7599285" y="266021"/>
                </a:cubicBezTo>
                <a:cubicBezTo>
                  <a:pt x="7611616" y="262940"/>
                  <a:pt x="7639946" y="245819"/>
                  <a:pt x="7644411" y="258986"/>
                </a:cubicBezTo>
                <a:cubicBezTo>
                  <a:pt x="7708015" y="258012"/>
                  <a:pt x="7770249" y="247724"/>
                  <a:pt x="7825110" y="229109"/>
                </a:cubicBezTo>
                <a:cubicBezTo>
                  <a:pt x="7949762" y="247028"/>
                  <a:pt x="7921956" y="197757"/>
                  <a:pt x="7965804" y="190545"/>
                </a:cubicBezTo>
                <a:cubicBezTo>
                  <a:pt x="8039439" y="213878"/>
                  <a:pt x="8063651" y="191475"/>
                  <a:pt x="8147401" y="205617"/>
                </a:cubicBezTo>
                <a:cubicBezTo>
                  <a:pt x="8166453" y="196610"/>
                  <a:pt x="8225048" y="207099"/>
                  <a:pt x="8256033" y="193713"/>
                </a:cubicBezTo>
                <a:cubicBezTo>
                  <a:pt x="8311388" y="242017"/>
                  <a:pt x="8350376" y="178592"/>
                  <a:pt x="8410677" y="172167"/>
                </a:cubicBezTo>
                <a:cubicBezTo>
                  <a:pt x="8470978" y="165743"/>
                  <a:pt x="8572470" y="206385"/>
                  <a:pt x="8617841" y="155167"/>
                </a:cubicBezTo>
                <a:cubicBezTo>
                  <a:pt x="8646050" y="160448"/>
                  <a:pt x="8664949" y="183631"/>
                  <a:pt x="8715976" y="178374"/>
                </a:cubicBezTo>
                <a:cubicBezTo>
                  <a:pt x="8737194" y="188216"/>
                  <a:pt x="8738009" y="189511"/>
                  <a:pt x="8778827" y="172936"/>
                </a:cubicBezTo>
                <a:cubicBezTo>
                  <a:pt x="8725277" y="146372"/>
                  <a:pt x="8850819" y="175612"/>
                  <a:pt x="8840778" y="143149"/>
                </a:cubicBezTo>
                <a:cubicBezTo>
                  <a:pt x="8903519" y="121096"/>
                  <a:pt x="9021861" y="150359"/>
                  <a:pt x="9010380" y="91891"/>
                </a:cubicBezTo>
                <a:cubicBezTo>
                  <a:pt x="9027103" y="56852"/>
                  <a:pt x="9112524" y="108357"/>
                  <a:pt x="9110856" y="70997"/>
                </a:cubicBezTo>
                <a:cubicBezTo>
                  <a:pt x="9148189" y="94250"/>
                  <a:pt x="9209809" y="53285"/>
                  <a:pt x="9268817" y="53082"/>
                </a:cubicBezTo>
                <a:cubicBezTo>
                  <a:pt x="9279135" y="35997"/>
                  <a:pt x="9292736" y="36520"/>
                  <a:pt x="9316667" y="45047"/>
                </a:cubicBezTo>
                <a:cubicBezTo>
                  <a:pt x="9352186" y="45862"/>
                  <a:pt x="9390008" y="39799"/>
                  <a:pt x="9428209" y="29923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06E406-D3A9-8249-5B0C-FBF87629B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49DFD55-3C28-40EF-9E31-A92D2E4017FF}" type="slidenum">
              <a:rPr lang="en-US" sz="1000"/>
              <a:pPr>
                <a:spcAft>
                  <a:spcPts val="600"/>
                </a:spcAft>
              </a:pPr>
              <a:t>37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653485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A close-up of a computer code&#10;&#10;Description automatically generated">
            <a:extLst>
              <a:ext uri="{FF2B5EF4-FFF2-40B4-BE49-F238E27FC236}">
                <a16:creationId xmlns:a16="http://schemas.microsoft.com/office/drawing/2014/main" id="{73FB5280-3191-C09C-F144-75BED01265AC}"/>
              </a:ext>
            </a:extLst>
          </p:cNvPr>
          <p:cNvPicPr>
            <a:picLocks noGrp="1" noChangeAspect="1"/>
          </p:cNvPicPr>
          <p:nvPr>
            <p:ph sz="half" idx="13"/>
          </p:nvPr>
        </p:nvPicPr>
        <p:blipFill>
          <a:blip r:embed="rId2"/>
          <a:stretch>
            <a:fillRect/>
          </a:stretch>
        </p:blipFill>
        <p:spPr>
          <a:xfrm>
            <a:off x="733964" y="128379"/>
            <a:ext cx="10514078" cy="6418321"/>
          </a:xfr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86497F-78B8-3268-A6CA-A0DC30A8C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89655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381CD4-AA2A-ECB3-7AED-2836FB9344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1058" y="281414"/>
            <a:ext cx="8420100" cy="1780860"/>
          </a:xfrm>
        </p:spPr>
        <p:txBody>
          <a:bodyPr>
            <a:normAutofit/>
          </a:bodyPr>
          <a:lstStyle/>
          <a:p>
            <a:r>
              <a:rPr lang="en-US" sz="4000" b="1">
                <a:ea typeface="+mj-lt"/>
                <a:cs typeface="+mj-lt"/>
              </a:rPr>
              <a:t>2 Sentinel Linear Search (</a:t>
            </a:r>
            <a:r>
              <a:rPr lang="en-US" sz="4400" b="1">
                <a:ea typeface="+mj-lt"/>
                <a:cs typeface="+mj-lt"/>
              </a:rPr>
              <a:t>Task</a:t>
            </a:r>
            <a:r>
              <a:rPr lang="en-US" sz="4000" b="1">
                <a:ea typeface="+mj-lt"/>
                <a:cs typeface="+mj-lt"/>
              </a:rPr>
              <a:t>)</a:t>
            </a:r>
            <a:endParaRPr lang="en-US" sz="4000" b="1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77E42A-B5D2-14D7-EC9D-65D40A38C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2661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3A7E003E-EE76-4207-A774-A645C37F1D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FBD77573-9EF2-4C35-8285-A1CF6FBB0E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5511704" cy="6858000"/>
          </a:xfrm>
          <a:custGeom>
            <a:avLst/>
            <a:gdLst>
              <a:gd name="connsiteX0" fmla="*/ 5511704 w 5511704"/>
              <a:gd name="connsiteY0" fmla="*/ 0 h 6886576"/>
              <a:gd name="connsiteX1" fmla="*/ 1008599 w 5511704"/>
              <a:gd name="connsiteY1" fmla="*/ 0 h 6886576"/>
              <a:gd name="connsiteX2" fmla="*/ 1310975 w 5511704"/>
              <a:gd name="connsiteY2" fmla="*/ 110728 h 6886576"/>
              <a:gd name="connsiteX3" fmla="*/ 1267362 w 5511704"/>
              <a:gd name="connsiteY3" fmla="*/ 135731 h 6886576"/>
              <a:gd name="connsiteX4" fmla="*/ 1005692 w 5511704"/>
              <a:gd name="connsiteY4" fmla="*/ 71437 h 6886576"/>
              <a:gd name="connsiteX5" fmla="*/ 953358 w 5511704"/>
              <a:gd name="connsiteY5" fmla="*/ 89297 h 6886576"/>
              <a:gd name="connsiteX6" fmla="*/ 979525 w 5511704"/>
              <a:gd name="connsiteY6" fmla="*/ 164307 h 6886576"/>
              <a:gd name="connsiteX7" fmla="*/ 1092915 w 5511704"/>
              <a:gd name="connsiteY7" fmla="*/ 192882 h 6886576"/>
              <a:gd name="connsiteX8" fmla="*/ 1270270 w 5511704"/>
              <a:gd name="connsiteY8" fmla="*/ 375047 h 6886576"/>
              <a:gd name="connsiteX9" fmla="*/ 1002784 w 5511704"/>
              <a:gd name="connsiteY9" fmla="*/ 353615 h 6886576"/>
              <a:gd name="connsiteX10" fmla="*/ 956265 w 5511704"/>
              <a:gd name="connsiteY10" fmla="*/ 396479 h 6886576"/>
              <a:gd name="connsiteX11" fmla="*/ 938820 w 5511704"/>
              <a:gd name="connsiteY11" fmla="*/ 453629 h 6886576"/>
              <a:gd name="connsiteX12" fmla="*/ 860319 w 5511704"/>
              <a:gd name="connsiteY12" fmla="*/ 360759 h 6886576"/>
              <a:gd name="connsiteX13" fmla="*/ 793447 w 5511704"/>
              <a:gd name="connsiteY13" fmla="*/ 335757 h 6886576"/>
              <a:gd name="connsiteX14" fmla="*/ 773095 w 5511704"/>
              <a:gd name="connsiteY14" fmla="*/ 417910 h 6886576"/>
              <a:gd name="connsiteX15" fmla="*/ 834151 w 5511704"/>
              <a:gd name="connsiteY15" fmla="*/ 507206 h 6886576"/>
              <a:gd name="connsiteX16" fmla="*/ 996969 w 5511704"/>
              <a:gd name="connsiteY16" fmla="*/ 560785 h 6886576"/>
              <a:gd name="connsiteX17" fmla="*/ 822522 w 5511704"/>
              <a:gd name="connsiteY17" fmla="*/ 560785 h 6886576"/>
              <a:gd name="connsiteX18" fmla="*/ 621908 w 5511704"/>
              <a:gd name="connsiteY18" fmla="*/ 525066 h 6886576"/>
              <a:gd name="connsiteX19" fmla="*/ 409664 w 5511704"/>
              <a:gd name="connsiteY19" fmla="*/ 535781 h 6886576"/>
              <a:gd name="connsiteX20" fmla="*/ 209049 w 5511704"/>
              <a:gd name="connsiteY20" fmla="*/ 464344 h 6886576"/>
              <a:gd name="connsiteX21" fmla="*/ 5527 w 5511704"/>
              <a:gd name="connsiteY21" fmla="*/ 467916 h 6886576"/>
              <a:gd name="connsiteX22" fmla="*/ 906838 w 5511704"/>
              <a:gd name="connsiteY22" fmla="*/ 914400 h 6886576"/>
              <a:gd name="connsiteX23" fmla="*/ 863226 w 5511704"/>
              <a:gd name="connsiteY23" fmla="*/ 925116 h 6886576"/>
              <a:gd name="connsiteX24" fmla="*/ 805077 w 5511704"/>
              <a:gd name="connsiteY24" fmla="*/ 953691 h 6886576"/>
              <a:gd name="connsiteX25" fmla="*/ 848689 w 5511704"/>
              <a:gd name="connsiteY25" fmla="*/ 1010841 h 6886576"/>
              <a:gd name="connsiteX26" fmla="*/ 1084193 w 5511704"/>
              <a:gd name="connsiteY26" fmla="*/ 1117997 h 6886576"/>
              <a:gd name="connsiteX27" fmla="*/ 1142342 w 5511704"/>
              <a:gd name="connsiteY27" fmla="*/ 1225153 h 6886576"/>
              <a:gd name="connsiteX28" fmla="*/ 1069655 w 5511704"/>
              <a:gd name="connsiteY28" fmla="*/ 1214438 h 6886576"/>
              <a:gd name="connsiteX29" fmla="*/ 1005692 w 5511704"/>
              <a:gd name="connsiteY29" fmla="*/ 1235869 h 6886576"/>
              <a:gd name="connsiteX30" fmla="*/ 1031858 w 5511704"/>
              <a:gd name="connsiteY30" fmla="*/ 1371600 h 6886576"/>
              <a:gd name="connsiteX31" fmla="*/ 1366216 w 5511704"/>
              <a:gd name="connsiteY31" fmla="*/ 1546622 h 6886576"/>
              <a:gd name="connsiteX32" fmla="*/ 1395290 w 5511704"/>
              <a:gd name="connsiteY32" fmla="*/ 1603772 h 6886576"/>
              <a:gd name="connsiteX33" fmla="*/ 1354586 w 5511704"/>
              <a:gd name="connsiteY33" fmla="*/ 1643063 h 6886576"/>
              <a:gd name="connsiteX34" fmla="*/ 1247011 w 5511704"/>
              <a:gd name="connsiteY34" fmla="*/ 1664494 h 6886576"/>
              <a:gd name="connsiteX35" fmla="*/ 1398198 w 5511704"/>
              <a:gd name="connsiteY35" fmla="*/ 1857375 h 6886576"/>
              <a:gd name="connsiteX36" fmla="*/ 1453440 w 5511704"/>
              <a:gd name="connsiteY36" fmla="*/ 1910954 h 6886576"/>
              <a:gd name="connsiteX37" fmla="*/ 1549386 w 5511704"/>
              <a:gd name="connsiteY37" fmla="*/ 1993106 h 6886576"/>
              <a:gd name="connsiteX38" fmla="*/ 1549386 w 5511704"/>
              <a:gd name="connsiteY38" fmla="*/ 2021681 h 6886576"/>
              <a:gd name="connsiteX39" fmla="*/ 1421458 w 5511704"/>
              <a:gd name="connsiteY39" fmla="*/ 2110978 h 6886576"/>
              <a:gd name="connsiteX40" fmla="*/ 1188861 w 5511704"/>
              <a:gd name="connsiteY40" fmla="*/ 2085976 h 6886576"/>
              <a:gd name="connsiteX41" fmla="*/ 1531941 w 5511704"/>
              <a:gd name="connsiteY41" fmla="*/ 2218135 h 6886576"/>
              <a:gd name="connsiteX42" fmla="*/ 421293 w 5511704"/>
              <a:gd name="connsiteY42" fmla="*/ 1900238 h 6886576"/>
              <a:gd name="connsiteX43" fmla="*/ 491072 w 5511704"/>
              <a:gd name="connsiteY43" fmla="*/ 1982391 h 6886576"/>
              <a:gd name="connsiteX44" fmla="*/ 880671 w 5511704"/>
              <a:gd name="connsiteY44" fmla="*/ 2200276 h 6886576"/>
              <a:gd name="connsiteX45" fmla="*/ 991154 w 5511704"/>
              <a:gd name="connsiteY45" fmla="*/ 2336007 h 6886576"/>
              <a:gd name="connsiteX46" fmla="*/ 1107453 w 5511704"/>
              <a:gd name="connsiteY46" fmla="*/ 2411016 h 6886576"/>
              <a:gd name="connsiteX47" fmla="*/ 1270270 w 5511704"/>
              <a:gd name="connsiteY47" fmla="*/ 2411016 h 6886576"/>
              <a:gd name="connsiteX48" fmla="*/ 1386568 w 5511704"/>
              <a:gd name="connsiteY48" fmla="*/ 2528889 h 6886576"/>
              <a:gd name="connsiteX49" fmla="*/ 1267362 w 5511704"/>
              <a:gd name="connsiteY49" fmla="*/ 2553891 h 6886576"/>
              <a:gd name="connsiteX50" fmla="*/ 1127805 w 5511704"/>
              <a:gd name="connsiteY50" fmla="*/ 2536032 h 6886576"/>
              <a:gd name="connsiteX51" fmla="*/ 970802 w 5511704"/>
              <a:gd name="connsiteY51" fmla="*/ 2575322 h 6886576"/>
              <a:gd name="connsiteX52" fmla="*/ 825429 w 5511704"/>
              <a:gd name="connsiteY52" fmla="*/ 2543176 h 6886576"/>
              <a:gd name="connsiteX53" fmla="*/ 650982 w 5511704"/>
              <a:gd name="connsiteY53" fmla="*/ 2564607 h 6886576"/>
              <a:gd name="connsiteX54" fmla="*/ 595740 w 5511704"/>
              <a:gd name="connsiteY54" fmla="*/ 2703909 h 6886576"/>
              <a:gd name="connsiteX55" fmla="*/ 578296 w 5511704"/>
              <a:gd name="connsiteY55" fmla="*/ 2714626 h 6886576"/>
              <a:gd name="connsiteX56" fmla="*/ 255568 w 5511704"/>
              <a:gd name="connsiteY56" fmla="*/ 2936081 h 6886576"/>
              <a:gd name="connsiteX57" fmla="*/ 165437 w 5511704"/>
              <a:gd name="connsiteY57" fmla="*/ 2953941 h 6886576"/>
              <a:gd name="connsiteX58" fmla="*/ 697501 w 5511704"/>
              <a:gd name="connsiteY58" fmla="*/ 3343275 h 6886576"/>
              <a:gd name="connsiteX59" fmla="*/ 339884 w 5511704"/>
              <a:gd name="connsiteY59" fmla="*/ 3243263 h 6886576"/>
              <a:gd name="connsiteX60" fmla="*/ 290458 w 5511704"/>
              <a:gd name="connsiteY60" fmla="*/ 3407569 h 6886576"/>
              <a:gd name="connsiteX61" fmla="*/ 459090 w 5511704"/>
              <a:gd name="connsiteY61" fmla="*/ 3554016 h 6886576"/>
              <a:gd name="connsiteX62" fmla="*/ 520147 w 5511704"/>
              <a:gd name="connsiteY62" fmla="*/ 3843338 h 6886576"/>
              <a:gd name="connsiteX63" fmla="*/ 491072 w 5511704"/>
              <a:gd name="connsiteY63" fmla="*/ 4107657 h 6886576"/>
              <a:gd name="connsiteX64" fmla="*/ 418386 w 5511704"/>
              <a:gd name="connsiteY64" fmla="*/ 4189810 h 6886576"/>
              <a:gd name="connsiteX65" fmla="*/ 313718 w 5511704"/>
              <a:gd name="connsiteY65" fmla="*/ 4339829 h 6886576"/>
              <a:gd name="connsiteX66" fmla="*/ 249753 w 5511704"/>
              <a:gd name="connsiteY66" fmla="*/ 4432698 h 6886576"/>
              <a:gd name="connsiteX67" fmla="*/ 25879 w 5511704"/>
              <a:gd name="connsiteY67" fmla="*/ 4396979 h 6886576"/>
              <a:gd name="connsiteX68" fmla="*/ 325347 w 5511704"/>
              <a:gd name="connsiteY68" fmla="*/ 4632722 h 6886576"/>
              <a:gd name="connsiteX69" fmla="*/ 84029 w 5511704"/>
              <a:gd name="connsiteY69" fmla="*/ 4604147 h 6886576"/>
              <a:gd name="connsiteX70" fmla="*/ 5527 w 5511704"/>
              <a:gd name="connsiteY70" fmla="*/ 4622007 h 6886576"/>
              <a:gd name="connsiteX71" fmla="*/ 49139 w 5511704"/>
              <a:gd name="connsiteY71" fmla="*/ 4697016 h 6886576"/>
              <a:gd name="connsiteX72" fmla="*/ 226494 w 5511704"/>
              <a:gd name="connsiteY72" fmla="*/ 4825604 h 6886576"/>
              <a:gd name="connsiteX73" fmla="*/ 592833 w 5511704"/>
              <a:gd name="connsiteY73" fmla="*/ 5175647 h 6886576"/>
              <a:gd name="connsiteX74" fmla="*/ 238123 w 5511704"/>
              <a:gd name="connsiteY74" fmla="*/ 5014913 h 6886576"/>
              <a:gd name="connsiteX75" fmla="*/ 610278 w 5511704"/>
              <a:gd name="connsiteY75" fmla="*/ 5375673 h 6886576"/>
              <a:gd name="connsiteX76" fmla="*/ 691686 w 5511704"/>
              <a:gd name="connsiteY76" fmla="*/ 5497116 h 6886576"/>
              <a:gd name="connsiteX77" fmla="*/ 860319 w 5511704"/>
              <a:gd name="connsiteY77" fmla="*/ 5793582 h 6886576"/>
              <a:gd name="connsiteX78" fmla="*/ 851597 w 5511704"/>
              <a:gd name="connsiteY78" fmla="*/ 5825729 h 6886576"/>
              <a:gd name="connsiteX79" fmla="*/ 659704 w 5511704"/>
              <a:gd name="connsiteY79" fmla="*/ 5779295 h 6886576"/>
              <a:gd name="connsiteX80" fmla="*/ 909746 w 5511704"/>
              <a:gd name="connsiteY80" fmla="*/ 6029326 h 6886576"/>
              <a:gd name="connsiteX81" fmla="*/ 1168509 w 5511704"/>
              <a:gd name="connsiteY81" fmla="*/ 6222207 h 6886576"/>
              <a:gd name="connsiteX82" fmla="*/ 985339 w 5511704"/>
              <a:gd name="connsiteY82" fmla="*/ 6193632 h 6886576"/>
              <a:gd name="connsiteX83" fmla="*/ 732391 w 5511704"/>
              <a:gd name="connsiteY83" fmla="*/ 6082904 h 6886576"/>
              <a:gd name="connsiteX84" fmla="*/ 645167 w 5511704"/>
              <a:gd name="connsiteY84" fmla="*/ 6125766 h 6886576"/>
              <a:gd name="connsiteX85" fmla="*/ 883579 w 5511704"/>
              <a:gd name="connsiteY85" fmla="*/ 6307932 h 6886576"/>
              <a:gd name="connsiteX86" fmla="*/ 1020229 w 5511704"/>
              <a:gd name="connsiteY86" fmla="*/ 6393657 h 6886576"/>
              <a:gd name="connsiteX87" fmla="*/ 1075471 w 5511704"/>
              <a:gd name="connsiteY87" fmla="*/ 6457950 h 6886576"/>
              <a:gd name="connsiteX88" fmla="*/ 1232473 w 5511704"/>
              <a:gd name="connsiteY88" fmla="*/ 6686551 h 6886576"/>
              <a:gd name="connsiteX89" fmla="*/ 1592997 w 5511704"/>
              <a:gd name="connsiteY89" fmla="*/ 6886576 h 6886576"/>
              <a:gd name="connsiteX90" fmla="*/ 5511704 w 5511704"/>
              <a:gd name="connsiteY90" fmla="*/ 6886576 h 6886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5511704" h="6886576">
                <a:moveTo>
                  <a:pt x="5511704" y="0"/>
                </a:moveTo>
                <a:lnTo>
                  <a:pt x="1008599" y="0"/>
                </a:lnTo>
                <a:cubicBezTo>
                  <a:pt x="1110360" y="35719"/>
                  <a:pt x="1209214" y="78581"/>
                  <a:pt x="1310975" y="110728"/>
                </a:cubicBezTo>
                <a:cubicBezTo>
                  <a:pt x="1296437" y="146447"/>
                  <a:pt x="1281900" y="139303"/>
                  <a:pt x="1267362" y="135731"/>
                </a:cubicBezTo>
                <a:cubicBezTo>
                  <a:pt x="1180139" y="121445"/>
                  <a:pt x="1090008" y="110728"/>
                  <a:pt x="1005692" y="71437"/>
                </a:cubicBezTo>
                <a:cubicBezTo>
                  <a:pt x="985339" y="64294"/>
                  <a:pt x="962080" y="64294"/>
                  <a:pt x="953358" y="89297"/>
                </a:cubicBezTo>
                <a:cubicBezTo>
                  <a:pt x="938820" y="125016"/>
                  <a:pt x="959172" y="146447"/>
                  <a:pt x="979525" y="164307"/>
                </a:cubicBezTo>
                <a:cubicBezTo>
                  <a:pt x="1014414" y="196453"/>
                  <a:pt x="1055118" y="189310"/>
                  <a:pt x="1092915" y="192882"/>
                </a:cubicBezTo>
                <a:cubicBezTo>
                  <a:pt x="1197583" y="210741"/>
                  <a:pt x="1247011" y="260747"/>
                  <a:pt x="1270270" y="375047"/>
                </a:cubicBezTo>
                <a:cubicBezTo>
                  <a:pt x="1180139" y="328613"/>
                  <a:pt x="1090008" y="385763"/>
                  <a:pt x="1002784" y="353615"/>
                </a:cubicBezTo>
                <a:cubicBezTo>
                  <a:pt x="979525" y="346472"/>
                  <a:pt x="944635" y="357188"/>
                  <a:pt x="956265" y="396479"/>
                </a:cubicBezTo>
                <a:cubicBezTo>
                  <a:pt x="967894" y="432198"/>
                  <a:pt x="1005692" y="460772"/>
                  <a:pt x="938820" y="453629"/>
                </a:cubicBezTo>
                <a:cubicBezTo>
                  <a:pt x="889393" y="450056"/>
                  <a:pt x="874856" y="407194"/>
                  <a:pt x="860319" y="360759"/>
                </a:cubicBezTo>
                <a:cubicBezTo>
                  <a:pt x="848689" y="335757"/>
                  <a:pt x="816707" y="321469"/>
                  <a:pt x="793447" y="335757"/>
                </a:cubicBezTo>
                <a:cubicBezTo>
                  <a:pt x="764373" y="350044"/>
                  <a:pt x="773095" y="389335"/>
                  <a:pt x="773095" y="417910"/>
                </a:cubicBezTo>
                <a:cubicBezTo>
                  <a:pt x="770187" y="471488"/>
                  <a:pt x="793447" y="496491"/>
                  <a:pt x="834151" y="507206"/>
                </a:cubicBezTo>
                <a:cubicBezTo>
                  <a:pt x="883579" y="521494"/>
                  <a:pt x="933005" y="539354"/>
                  <a:pt x="996969" y="560785"/>
                </a:cubicBezTo>
                <a:cubicBezTo>
                  <a:pt x="927190" y="596503"/>
                  <a:pt x="874856" y="589360"/>
                  <a:pt x="822522" y="560785"/>
                </a:cubicBezTo>
                <a:cubicBezTo>
                  <a:pt x="758558" y="528637"/>
                  <a:pt x="674242" y="485775"/>
                  <a:pt x="621908" y="525066"/>
                </a:cubicBezTo>
                <a:cubicBezTo>
                  <a:pt x="543407" y="582216"/>
                  <a:pt x="479443" y="546497"/>
                  <a:pt x="409664" y="535781"/>
                </a:cubicBezTo>
                <a:cubicBezTo>
                  <a:pt x="264290" y="514350"/>
                  <a:pt x="354422" y="482204"/>
                  <a:pt x="209049" y="464344"/>
                </a:cubicBezTo>
                <a:cubicBezTo>
                  <a:pt x="150900" y="457200"/>
                  <a:pt x="89843" y="428625"/>
                  <a:pt x="5527" y="467916"/>
                </a:cubicBezTo>
                <a:cubicBezTo>
                  <a:pt x="386404" y="675085"/>
                  <a:pt x="566666" y="660797"/>
                  <a:pt x="906838" y="914400"/>
                </a:cubicBezTo>
                <a:cubicBezTo>
                  <a:pt x="892301" y="939404"/>
                  <a:pt x="877764" y="928688"/>
                  <a:pt x="863226" y="925116"/>
                </a:cubicBezTo>
                <a:cubicBezTo>
                  <a:pt x="839967" y="921544"/>
                  <a:pt x="810892" y="907256"/>
                  <a:pt x="805077" y="953691"/>
                </a:cubicBezTo>
                <a:cubicBezTo>
                  <a:pt x="802169" y="989410"/>
                  <a:pt x="819615" y="1007269"/>
                  <a:pt x="848689" y="1010841"/>
                </a:cubicBezTo>
                <a:cubicBezTo>
                  <a:pt x="933005" y="1025129"/>
                  <a:pt x="1008599" y="1075135"/>
                  <a:pt x="1084193" y="1117997"/>
                </a:cubicBezTo>
                <a:cubicBezTo>
                  <a:pt x="1119082" y="1135857"/>
                  <a:pt x="1156879" y="1160860"/>
                  <a:pt x="1142342" y="1225153"/>
                </a:cubicBezTo>
                <a:cubicBezTo>
                  <a:pt x="1113268" y="1243013"/>
                  <a:pt x="1092915" y="1218009"/>
                  <a:pt x="1069655" y="1214438"/>
                </a:cubicBezTo>
                <a:cubicBezTo>
                  <a:pt x="1046396" y="1210866"/>
                  <a:pt x="991154" y="1225153"/>
                  <a:pt x="1005692" y="1235869"/>
                </a:cubicBezTo>
                <a:cubicBezTo>
                  <a:pt x="1072563" y="1275159"/>
                  <a:pt x="950450" y="1371600"/>
                  <a:pt x="1031858" y="1371600"/>
                </a:cubicBezTo>
                <a:cubicBezTo>
                  <a:pt x="1165601" y="1371600"/>
                  <a:pt x="1238288" y="1543050"/>
                  <a:pt x="1366216" y="1546622"/>
                </a:cubicBezTo>
                <a:cubicBezTo>
                  <a:pt x="1386568" y="1546622"/>
                  <a:pt x="1395290" y="1578770"/>
                  <a:pt x="1395290" y="1603772"/>
                </a:cubicBezTo>
                <a:cubicBezTo>
                  <a:pt x="1395290" y="1635920"/>
                  <a:pt x="1374939" y="1639491"/>
                  <a:pt x="1354586" y="1643063"/>
                </a:cubicBezTo>
                <a:cubicBezTo>
                  <a:pt x="1322604" y="1646635"/>
                  <a:pt x="1287715" y="1603772"/>
                  <a:pt x="1247011" y="1664494"/>
                </a:cubicBezTo>
                <a:cubicBezTo>
                  <a:pt x="1322604" y="1700213"/>
                  <a:pt x="1401105" y="1735932"/>
                  <a:pt x="1398198" y="1857375"/>
                </a:cubicBezTo>
                <a:cubicBezTo>
                  <a:pt x="1398198" y="1889523"/>
                  <a:pt x="1430180" y="1903810"/>
                  <a:pt x="1453440" y="1910954"/>
                </a:cubicBezTo>
                <a:cubicBezTo>
                  <a:pt x="1494144" y="1925241"/>
                  <a:pt x="1526126" y="1946673"/>
                  <a:pt x="1549386" y="1993106"/>
                </a:cubicBezTo>
                <a:cubicBezTo>
                  <a:pt x="1549386" y="2003822"/>
                  <a:pt x="1549386" y="2010966"/>
                  <a:pt x="1549386" y="2021681"/>
                </a:cubicBezTo>
                <a:cubicBezTo>
                  <a:pt x="1543571" y="2132410"/>
                  <a:pt x="1485422" y="2128838"/>
                  <a:pt x="1421458" y="2110978"/>
                </a:cubicBezTo>
                <a:cubicBezTo>
                  <a:pt x="1345864" y="2089547"/>
                  <a:pt x="1270270" y="2046685"/>
                  <a:pt x="1188861" y="2085976"/>
                </a:cubicBezTo>
                <a:cubicBezTo>
                  <a:pt x="1302252" y="2139554"/>
                  <a:pt x="1427272" y="2143126"/>
                  <a:pt x="1531941" y="2218135"/>
                </a:cubicBezTo>
                <a:cubicBezTo>
                  <a:pt x="1142342" y="2232422"/>
                  <a:pt x="799262" y="1993106"/>
                  <a:pt x="421293" y="1900238"/>
                </a:cubicBezTo>
                <a:cubicBezTo>
                  <a:pt x="432923" y="1960960"/>
                  <a:pt x="464905" y="1975247"/>
                  <a:pt x="491072" y="1982391"/>
                </a:cubicBezTo>
                <a:cubicBezTo>
                  <a:pt x="630630" y="2028825"/>
                  <a:pt x="752743" y="2121695"/>
                  <a:pt x="880671" y="2200276"/>
                </a:cubicBezTo>
                <a:cubicBezTo>
                  <a:pt x="933005" y="2232422"/>
                  <a:pt x="970802" y="2268142"/>
                  <a:pt x="991154" y="2336007"/>
                </a:cubicBezTo>
                <a:cubicBezTo>
                  <a:pt x="1008599" y="2400300"/>
                  <a:pt x="1043489" y="2428875"/>
                  <a:pt x="1107453" y="2411016"/>
                </a:cubicBezTo>
                <a:cubicBezTo>
                  <a:pt x="1159787" y="2396729"/>
                  <a:pt x="1215029" y="2403873"/>
                  <a:pt x="1270270" y="2411016"/>
                </a:cubicBezTo>
                <a:cubicBezTo>
                  <a:pt x="1331326" y="2418160"/>
                  <a:pt x="1401105" y="2489597"/>
                  <a:pt x="1386568" y="2528889"/>
                </a:cubicBezTo>
                <a:cubicBezTo>
                  <a:pt x="1357494" y="2593182"/>
                  <a:pt x="1308067" y="2561035"/>
                  <a:pt x="1267362" y="2553891"/>
                </a:cubicBezTo>
                <a:cubicBezTo>
                  <a:pt x="1217936" y="2546748"/>
                  <a:pt x="1127805" y="2528889"/>
                  <a:pt x="1127805" y="2536032"/>
                </a:cubicBezTo>
                <a:cubicBezTo>
                  <a:pt x="1095822" y="2696766"/>
                  <a:pt x="1023136" y="2575322"/>
                  <a:pt x="970802" y="2575322"/>
                </a:cubicBezTo>
                <a:cubicBezTo>
                  <a:pt x="921375" y="2575322"/>
                  <a:pt x="871949" y="2557463"/>
                  <a:pt x="825429" y="2543176"/>
                </a:cubicBezTo>
                <a:cubicBezTo>
                  <a:pt x="764373" y="2525316"/>
                  <a:pt x="709132" y="2557463"/>
                  <a:pt x="650982" y="2564607"/>
                </a:cubicBezTo>
                <a:cubicBezTo>
                  <a:pt x="598648" y="2571751"/>
                  <a:pt x="627722" y="2664620"/>
                  <a:pt x="595740" y="2703909"/>
                </a:cubicBezTo>
                <a:cubicBezTo>
                  <a:pt x="589926" y="2714626"/>
                  <a:pt x="584111" y="2714626"/>
                  <a:pt x="578296" y="2714626"/>
                </a:cubicBezTo>
                <a:cubicBezTo>
                  <a:pt x="560851" y="2993232"/>
                  <a:pt x="255568" y="2925366"/>
                  <a:pt x="255568" y="2936081"/>
                </a:cubicBezTo>
                <a:cubicBezTo>
                  <a:pt x="229401" y="2953941"/>
                  <a:pt x="197419" y="2911079"/>
                  <a:pt x="165437" y="2953941"/>
                </a:cubicBezTo>
                <a:cubicBezTo>
                  <a:pt x="302087" y="3150394"/>
                  <a:pt x="511425" y="3196828"/>
                  <a:pt x="697501" y="3343275"/>
                </a:cubicBezTo>
                <a:cubicBezTo>
                  <a:pt x="543407" y="3393282"/>
                  <a:pt x="453275" y="3221832"/>
                  <a:pt x="339884" y="3243263"/>
                </a:cubicBezTo>
                <a:cubicBezTo>
                  <a:pt x="284643" y="3296842"/>
                  <a:pt x="450368" y="3382566"/>
                  <a:pt x="290458" y="3407569"/>
                </a:cubicBezTo>
                <a:cubicBezTo>
                  <a:pt x="360236" y="3454004"/>
                  <a:pt x="409664" y="3500439"/>
                  <a:pt x="459090" y="3554016"/>
                </a:cubicBezTo>
                <a:cubicBezTo>
                  <a:pt x="543407" y="3650457"/>
                  <a:pt x="560851" y="3714751"/>
                  <a:pt x="520147" y="3843338"/>
                </a:cubicBezTo>
                <a:cubicBezTo>
                  <a:pt x="493979" y="3929063"/>
                  <a:pt x="456183" y="4007645"/>
                  <a:pt x="491072" y="4107657"/>
                </a:cubicBezTo>
                <a:cubicBezTo>
                  <a:pt x="514332" y="4175522"/>
                  <a:pt x="505609" y="4221957"/>
                  <a:pt x="418386" y="4189810"/>
                </a:cubicBezTo>
                <a:cubicBezTo>
                  <a:pt x="325347" y="4157663"/>
                  <a:pt x="290458" y="4218386"/>
                  <a:pt x="313718" y="4339829"/>
                </a:cubicBezTo>
                <a:cubicBezTo>
                  <a:pt x="328254" y="4418410"/>
                  <a:pt x="313718" y="4443413"/>
                  <a:pt x="249753" y="4432698"/>
                </a:cubicBezTo>
                <a:cubicBezTo>
                  <a:pt x="179975" y="4421982"/>
                  <a:pt x="113103" y="4371976"/>
                  <a:pt x="25879" y="4396979"/>
                </a:cubicBezTo>
                <a:cubicBezTo>
                  <a:pt x="95658" y="4539854"/>
                  <a:pt x="243939" y="4496991"/>
                  <a:pt x="325347" y="4632722"/>
                </a:cubicBezTo>
                <a:cubicBezTo>
                  <a:pt x="229401" y="4632722"/>
                  <a:pt x="153807" y="4632722"/>
                  <a:pt x="84029" y="4604147"/>
                </a:cubicBezTo>
                <a:cubicBezTo>
                  <a:pt x="54954" y="4593433"/>
                  <a:pt x="22972" y="4579145"/>
                  <a:pt x="5527" y="4622007"/>
                </a:cubicBezTo>
                <a:cubicBezTo>
                  <a:pt x="-14826" y="4672014"/>
                  <a:pt x="25879" y="4689872"/>
                  <a:pt x="49139" y="4697016"/>
                </a:cubicBezTo>
                <a:cubicBezTo>
                  <a:pt x="116011" y="4722019"/>
                  <a:pt x="168344" y="4779170"/>
                  <a:pt x="226494" y="4825604"/>
                </a:cubicBezTo>
                <a:cubicBezTo>
                  <a:pt x="351514" y="4925616"/>
                  <a:pt x="488165" y="5011341"/>
                  <a:pt x="592833" y="5175647"/>
                </a:cubicBezTo>
                <a:cubicBezTo>
                  <a:pt x="461997" y="5132785"/>
                  <a:pt x="363144" y="5032772"/>
                  <a:pt x="238123" y="5014913"/>
                </a:cubicBezTo>
                <a:cubicBezTo>
                  <a:pt x="345700" y="5164932"/>
                  <a:pt x="482350" y="5264944"/>
                  <a:pt x="610278" y="5375673"/>
                </a:cubicBezTo>
                <a:cubicBezTo>
                  <a:pt x="648075" y="5407819"/>
                  <a:pt x="685872" y="5429250"/>
                  <a:pt x="691686" y="5497116"/>
                </a:cubicBezTo>
                <a:cubicBezTo>
                  <a:pt x="709132" y="5629276"/>
                  <a:pt x="755650" y="5736432"/>
                  <a:pt x="860319" y="5793582"/>
                </a:cubicBezTo>
                <a:cubicBezTo>
                  <a:pt x="860319" y="5793582"/>
                  <a:pt x="854504" y="5815013"/>
                  <a:pt x="851597" y="5825729"/>
                </a:cubicBezTo>
                <a:cubicBezTo>
                  <a:pt x="787632" y="5829301"/>
                  <a:pt x="738206" y="5750720"/>
                  <a:pt x="659704" y="5779295"/>
                </a:cubicBezTo>
                <a:cubicBezTo>
                  <a:pt x="738206" y="5886451"/>
                  <a:pt x="802169" y="5979319"/>
                  <a:pt x="909746" y="6029326"/>
                </a:cubicBezTo>
                <a:cubicBezTo>
                  <a:pt x="996969" y="6068616"/>
                  <a:pt x="1104545" y="6093620"/>
                  <a:pt x="1168509" y="6222207"/>
                </a:cubicBezTo>
                <a:cubicBezTo>
                  <a:pt x="1095822" y="6247210"/>
                  <a:pt x="1040581" y="6215063"/>
                  <a:pt x="985339" y="6193632"/>
                </a:cubicBezTo>
                <a:cubicBezTo>
                  <a:pt x="901023" y="6157913"/>
                  <a:pt x="816707" y="6118623"/>
                  <a:pt x="732391" y="6082904"/>
                </a:cubicBezTo>
                <a:cubicBezTo>
                  <a:pt x="700408" y="6068616"/>
                  <a:pt x="665519" y="6061472"/>
                  <a:pt x="645167" y="6125766"/>
                </a:cubicBezTo>
                <a:cubicBezTo>
                  <a:pt x="752743" y="6140053"/>
                  <a:pt x="816707" y="6225779"/>
                  <a:pt x="883579" y="6307932"/>
                </a:cubicBezTo>
                <a:cubicBezTo>
                  <a:pt x="921375" y="6354366"/>
                  <a:pt x="953358" y="6415088"/>
                  <a:pt x="1020229" y="6393657"/>
                </a:cubicBezTo>
                <a:cubicBezTo>
                  <a:pt x="1055118" y="6382942"/>
                  <a:pt x="1078378" y="6415088"/>
                  <a:pt x="1075471" y="6457950"/>
                </a:cubicBezTo>
                <a:cubicBezTo>
                  <a:pt x="1060933" y="6607970"/>
                  <a:pt x="1145250" y="6657976"/>
                  <a:pt x="1232473" y="6686551"/>
                </a:cubicBezTo>
                <a:cubicBezTo>
                  <a:pt x="1360401" y="6729413"/>
                  <a:pt x="1473792" y="6815138"/>
                  <a:pt x="1592997" y="6886576"/>
                </a:cubicBezTo>
                <a:lnTo>
                  <a:pt x="5511704" y="6886576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8AFA5E-469B-2BFC-9D4E-BD1EC6E48C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13312"/>
            <a:ext cx="3962400" cy="543137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400" b="1" kern="1200">
                <a:latin typeface="+mj-lt"/>
                <a:ea typeface="+mj-ea"/>
                <a:cs typeface="+mj-cs"/>
              </a:rPr>
              <a:t>Non-functional requirements are separated into two main categories:</a:t>
            </a:r>
            <a:r>
              <a:rPr lang="en-US" sz="2400" kern="1200">
                <a:latin typeface="+mj-lt"/>
                <a:ea typeface="+mj-ea"/>
                <a:cs typeface="+mj-cs"/>
              </a:rPr>
              <a:t> </a:t>
            </a:r>
            <a:br>
              <a:rPr lang="en-US" sz="2400" kern="1200"/>
            </a:br>
            <a:br>
              <a:rPr lang="en-US" sz="2400" kern="1200"/>
            </a:br>
            <a:r>
              <a:rPr lang="en-US" sz="2400" kern="1200">
                <a:latin typeface="+mj-lt"/>
                <a:ea typeface="+mj-ea"/>
                <a:cs typeface="+mj-cs"/>
              </a:rPr>
              <a:t>Execution: qualities like speed, security, and usability can be observed at run time</a:t>
            </a:r>
            <a:br>
              <a:rPr lang="en-US" sz="2400" kern="1200"/>
            </a:br>
            <a:br>
              <a:rPr lang="en-US" sz="2400" kern="1200"/>
            </a:br>
            <a:r>
              <a:rPr lang="en-US" sz="2400" kern="1200">
                <a:latin typeface="+mj-lt"/>
                <a:ea typeface="+mj-ea"/>
                <a:cs typeface="+mj-cs"/>
              </a:rPr>
              <a:t>Evolution :qualities like testability, maintainability, extensibility</a:t>
            </a:r>
            <a:endParaRPr lang="en-US" sz="2400" kern="1200">
              <a:latin typeface="+mj-lt"/>
            </a:endParaRPr>
          </a:p>
        </p:txBody>
      </p:sp>
      <p:pic>
        <p:nvPicPr>
          <p:cNvPr id="14" name="Picture Placeholder 13" descr="A diagram of a company&#10;&#10;Description automatically generated">
            <a:extLst>
              <a:ext uri="{FF2B5EF4-FFF2-40B4-BE49-F238E27FC236}">
                <a16:creationId xmlns:a16="http://schemas.microsoft.com/office/drawing/2014/main" id="{87029840-1058-99D8-5C9A-7038CA77CF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5310421" y="588452"/>
            <a:ext cx="6244661" cy="4990984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44268F6-A361-9907-F87F-9C4377ECAE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 flipV="1">
            <a:off x="5618334" y="1561468"/>
            <a:ext cx="3640365" cy="51103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14591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CB168-EA7C-4CAC-7789-F0720FADDC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5059" y="683979"/>
            <a:ext cx="4451949" cy="889464"/>
          </a:xfrm>
        </p:spPr>
        <p:txBody>
          <a:bodyPr/>
          <a:lstStyle/>
          <a:p>
            <a:r>
              <a:rPr lang="en-US" sz="4000" b="1"/>
              <a:t>Binary Search</a:t>
            </a:r>
            <a:r>
              <a:rPr lang="en-US" sz="4000"/>
              <a:t> 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3439A1-95C6-33BA-CC94-F784BB8A8D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07776" y="2797255"/>
            <a:ext cx="9804639" cy="3555631"/>
          </a:xfrm>
        </p:spPr>
        <p:txBody>
          <a:bodyPr>
            <a:normAutofit/>
          </a:bodyPr>
          <a:lstStyle/>
          <a:p>
            <a:r>
              <a:rPr lang="en" sz="3600">
                <a:solidFill>
                  <a:srgbClr val="C00000"/>
                </a:solidFill>
                <a:latin typeface="Consolas"/>
              </a:rPr>
              <a:t>Items are required to be arranged</a:t>
            </a:r>
            <a:endParaRPr lang="en-US" sz="360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18E773-366B-0B8E-3AFE-FA81A4A28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02287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A screenshot of a computer&#10;&#10;Description automatically generated">
            <a:extLst>
              <a:ext uri="{FF2B5EF4-FFF2-40B4-BE49-F238E27FC236}">
                <a16:creationId xmlns:a16="http://schemas.microsoft.com/office/drawing/2014/main" id="{A8D1F3A0-D54E-79C0-79C0-BBA66BE447C5}"/>
              </a:ext>
            </a:extLst>
          </p:cNvPr>
          <p:cNvPicPr>
            <a:picLocks noGrp="1" noChangeAspect="1"/>
          </p:cNvPicPr>
          <p:nvPr>
            <p:ph sz="half" idx="13"/>
          </p:nvPr>
        </p:nvPicPr>
        <p:blipFill>
          <a:blip r:embed="rId2"/>
          <a:stretch>
            <a:fillRect/>
          </a:stretch>
        </p:blipFill>
        <p:spPr>
          <a:xfrm>
            <a:off x="518304" y="423580"/>
            <a:ext cx="11132306" cy="5425350"/>
          </a:xfr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3AB702-5C10-DF22-F9E4-8427B387E1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23193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A21F5C-9F08-3172-F020-3ECDEF1294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42</a:t>
            </a:fld>
            <a:endParaRPr lang="en-US"/>
          </a:p>
        </p:txBody>
      </p:sp>
      <p:pic>
        <p:nvPicPr>
          <p:cNvPr id="11" name="Content Placeholder 10" descr="A screenshot of a computer&#10;&#10;Description automatically generated">
            <a:extLst>
              <a:ext uri="{FF2B5EF4-FFF2-40B4-BE49-F238E27FC236}">
                <a16:creationId xmlns:a16="http://schemas.microsoft.com/office/drawing/2014/main" id="{61C34705-259D-6E94-2B42-765E9FEE382B}"/>
              </a:ext>
            </a:extLst>
          </p:cNvPr>
          <p:cNvPicPr>
            <a:picLocks noGrp="1" noChangeAspect="1"/>
          </p:cNvPicPr>
          <p:nvPr>
            <p:ph sz="half" idx="13"/>
          </p:nvPr>
        </p:nvPicPr>
        <p:blipFill>
          <a:blip r:embed="rId2"/>
          <a:stretch>
            <a:fillRect/>
          </a:stretch>
        </p:blipFill>
        <p:spPr>
          <a:xfrm>
            <a:off x="45967" y="442864"/>
            <a:ext cx="12148867" cy="5616823"/>
          </a:xfrm>
        </p:spPr>
      </p:pic>
    </p:spTree>
    <p:extLst>
      <p:ext uri="{BB962C8B-B14F-4D97-AF65-F5344CB8AC3E}">
        <p14:creationId xmlns:p14="http://schemas.microsoft.com/office/powerpoint/2010/main" val="12676883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A screenshot of a computer game&#10;&#10;Description automatically generated">
            <a:extLst>
              <a:ext uri="{FF2B5EF4-FFF2-40B4-BE49-F238E27FC236}">
                <a16:creationId xmlns:a16="http://schemas.microsoft.com/office/drawing/2014/main" id="{DA782757-14D1-C945-0691-591EF6C9F8BC}"/>
              </a:ext>
            </a:extLst>
          </p:cNvPr>
          <p:cNvPicPr>
            <a:picLocks noGrp="1" noChangeAspect="1"/>
          </p:cNvPicPr>
          <p:nvPr>
            <p:ph sz="half" idx="13"/>
          </p:nvPr>
        </p:nvPicPr>
        <p:blipFill>
          <a:blip r:embed="rId2"/>
          <a:stretch>
            <a:fillRect/>
          </a:stretch>
        </p:blipFill>
        <p:spPr>
          <a:xfrm>
            <a:off x="2835" y="1105350"/>
            <a:ext cx="12407660" cy="4665662"/>
          </a:xfr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2F9A49-7990-A3F5-E323-AB65476C63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28321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A screenshot of a game&#10;&#10;Description automatically generated">
            <a:extLst>
              <a:ext uri="{FF2B5EF4-FFF2-40B4-BE49-F238E27FC236}">
                <a16:creationId xmlns:a16="http://schemas.microsoft.com/office/drawing/2014/main" id="{6F79E086-3668-91D9-9EF0-651AACE2678D}"/>
              </a:ext>
            </a:extLst>
          </p:cNvPr>
          <p:cNvPicPr>
            <a:picLocks noGrp="1" noChangeAspect="1"/>
          </p:cNvPicPr>
          <p:nvPr>
            <p:ph sz="half" idx="13"/>
          </p:nvPr>
        </p:nvPicPr>
        <p:blipFill>
          <a:blip r:embed="rId2"/>
          <a:stretch>
            <a:fillRect/>
          </a:stretch>
        </p:blipFill>
        <p:spPr>
          <a:xfrm>
            <a:off x="103476" y="1717517"/>
            <a:ext cx="12249509" cy="4117064"/>
          </a:xfr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303CFD-0700-BE4E-B03D-D9865CED9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19650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A diagram of a binary search&#10;&#10;Description automatically generated">
            <a:extLst>
              <a:ext uri="{FF2B5EF4-FFF2-40B4-BE49-F238E27FC236}">
                <a16:creationId xmlns:a16="http://schemas.microsoft.com/office/drawing/2014/main" id="{AA112A5D-76D9-F1D5-3F19-F351D46CC8D0}"/>
              </a:ext>
            </a:extLst>
          </p:cNvPr>
          <p:cNvPicPr>
            <a:picLocks noGrp="1" noChangeAspect="1"/>
          </p:cNvPicPr>
          <p:nvPr>
            <p:ph sz="half" idx="13"/>
          </p:nvPr>
        </p:nvPicPr>
        <p:blipFill>
          <a:blip r:embed="rId2"/>
          <a:stretch>
            <a:fillRect/>
          </a:stretch>
        </p:blipFill>
        <p:spPr>
          <a:xfrm>
            <a:off x="132231" y="910307"/>
            <a:ext cx="11918829" cy="5443939"/>
          </a:xfr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88653B-0F25-F968-E7F7-22DC30BA6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11008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A computer screen shot of a diagram&#10;&#10;Description automatically generated">
            <a:extLst>
              <a:ext uri="{FF2B5EF4-FFF2-40B4-BE49-F238E27FC236}">
                <a16:creationId xmlns:a16="http://schemas.microsoft.com/office/drawing/2014/main" id="{342EF962-4E0D-E7D4-FE62-BA126392EC2A}"/>
              </a:ext>
            </a:extLst>
          </p:cNvPr>
          <p:cNvPicPr>
            <a:picLocks noGrp="1" noChangeAspect="1"/>
          </p:cNvPicPr>
          <p:nvPr>
            <p:ph sz="half" idx="13"/>
          </p:nvPr>
        </p:nvPicPr>
        <p:blipFill>
          <a:blip r:embed="rId2"/>
          <a:stretch>
            <a:fillRect/>
          </a:stretch>
        </p:blipFill>
        <p:spPr>
          <a:xfrm>
            <a:off x="261627" y="912024"/>
            <a:ext cx="11142452" cy="5253597"/>
          </a:xfrm>
        </p:spPr>
      </p:pic>
    </p:spTree>
    <p:extLst>
      <p:ext uri="{BB962C8B-B14F-4D97-AF65-F5344CB8AC3E}">
        <p14:creationId xmlns:p14="http://schemas.microsoft.com/office/powerpoint/2010/main" val="224466296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A screenshot of a computer&#10;&#10;Description automatically generated">
            <a:extLst>
              <a:ext uri="{FF2B5EF4-FFF2-40B4-BE49-F238E27FC236}">
                <a16:creationId xmlns:a16="http://schemas.microsoft.com/office/drawing/2014/main" id="{AEEF581B-1E58-EA6F-90E8-7CC427FE666D}"/>
              </a:ext>
            </a:extLst>
          </p:cNvPr>
          <p:cNvPicPr>
            <a:picLocks noGrp="1" noChangeAspect="1"/>
          </p:cNvPicPr>
          <p:nvPr>
            <p:ph sz="half" idx="13"/>
          </p:nvPr>
        </p:nvPicPr>
        <p:blipFill>
          <a:blip r:embed="rId2"/>
          <a:stretch>
            <a:fillRect/>
          </a:stretch>
        </p:blipFill>
        <p:spPr>
          <a:xfrm>
            <a:off x="577930" y="57807"/>
            <a:ext cx="11372489" cy="6573844"/>
          </a:xfr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1D36C9-7CA3-B531-158C-5CD1CB2972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148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7F11B7-9C04-6BE6-7FA9-112606695D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4D75CA-B5E0-D137-F778-5C03646C8A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E09921-5560-5E11-0614-5900F7458138}"/>
              </a:ext>
            </a:extLst>
          </p:cNvPr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18684CC-A990-6832-AD75-E113AE678E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2B8235E-961F-B349-F677-1EC32307330A}"/>
              </a:ext>
            </a:extLst>
          </p:cNvPr>
          <p:cNvSpPr>
            <a:spLocks noGrp="1"/>
          </p:cNvSpPr>
          <p:nvPr>
            <p:ph sz="half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61AE3A-2B21-CD36-6AC2-63B8D9E1B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47449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F1EDE-5423-435C-B149-87AB1BC22B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67200" y="1615736"/>
            <a:ext cx="5114098" cy="2200470"/>
          </a:xfrm>
        </p:spPr>
        <p:txBody>
          <a:bodyPr/>
          <a:lstStyle/>
          <a:p>
            <a:r>
              <a:rPr lang="en-US" sz="4000"/>
              <a:t>THANK YOU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127D99-645F-4FCF-9573-FDFE2A344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7875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8544" y="-723678"/>
            <a:ext cx="7288282" cy="2121177"/>
          </a:xfrm>
        </p:spPr>
        <p:txBody>
          <a:bodyPr/>
          <a:lstStyle/>
          <a:p>
            <a:r>
              <a:rPr lang="en-US" b="1">
                <a:latin typeface="Gill Sans MT"/>
                <a:ea typeface="+mj-lt"/>
                <a:cs typeface="+mj-lt"/>
              </a:rPr>
              <a:t>Documenting Program Requirements</a:t>
            </a:r>
            <a:endParaRPr lang="en-US" b="1">
              <a:latin typeface="Gill Sans MT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22388" y="1483494"/>
            <a:ext cx="7288212" cy="468663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>
                <a:solidFill>
                  <a:schemeClr val="accent2">
                    <a:lumMod val="75000"/>
                  </a:schemeClr>
                </a:solidFill>
                <a:ea typeface="+mn-lt"/>
                <a:cs typeface="+mn-lt"/>
              </a:rPr>
              <a:t>A-Importance of Documenting Requirements</a:t>
            </a:r>
            <a:endParaRPr lang="en-US" sz="2400">
              <a:solidFill>
                <a:schemeClr val="accent2">
                  <a:lumMod val="75000"/>
                </a:schemeClr>
              </a:solidFill>
            </a:endParaRPr>
          </a:p>
          <a:p>
            <a:pPr marL="283210" lvl="1"/>
            <a:r>
              <a:rPr lang="en-US" sz="2000">
                <a:ea typeface="+mn-lt"/>
                <a:cs typeface="+mn-lt"/>
              </a:rPr>
              <a:t>it is easier to perform things when requirements are defined and documented properly, from the business analyst to the client. It aids in </a:t>
            </a:r>
            <a:r>
              <a:rPr lang="en-US" sz="2000" b="1">
                <a:ea typeface="+mn-lt"/>
                <a:cs typeface="+mn-lt"/>
              </a:rPr>
              <a:t>improving estimations, cutting expenses, raising user happiness, and cutting down on project time.</a:t>
            </a:r>
          </a:p>
          <a:p>
            <a:pPr marL="0" lvl="1" indent="0">
              <a:buNone/>
            </a:pPr>
            <a:r>
              <a:rPr lang="en-US" sz="2400" b="1">
                <a:solidFill>
                  <a:schemeClr val="accent2">
                    <a:lumMod val="75000"/>
                  </a:schemeClr>
                </a:solidFill>
                <a:ea typeface="+mn-lt"/>
                <a:cs typeface="+mn-lt"/>
              </a:rPr>
              <a:t>B- Functional Requirements Document (FRD)</a:t>
            </a:r>
          </a:p>
          <a:p>
            <a:pPr marL="0" lvl="1" indent="0">
              <a:buNone/>
            </a:pPr>
            <a:r>
              <a:rPr lang="en-US" sz="2000">
                <a:ea typeface="+mn-lt"/>
                <a:cs typeface="+mn-lt"/>
              </a:rPr>
              <a:t>A formal document outlining the requirements necessary to fulfill business demands is called a Functional Requirements Document (FRD). The document fulfills the function of a contract by allowing the customer to specify the terms that they think are appropriate given the capabilities of the final product.</a:t>
            </a:r>
            <a:endParaRPr lang="en-US" sz="200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ECE635A2-70B8-3EAB-6A18-952B02EBA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5163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741C77-5EEA-37D8-8498-AF6B10BA0F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0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The functional requirements document should include the following aspects:</a:t>
            </a:r>
          </a:p>
        </p:txBody>
      </p:sp>
      <p:pic>
        <p:nvPicPr>
          <p:cNvPr id="5" name="Content Placeholder 4" descr="A group of text boxes&#10;&#10;Description automatically generated">
            <a:extLst>
              <a:ext uri="{FF2B5EF4-FFF2-40B4-BE49-F238E27FC236}">
                <a16:creationId xmlns:a16="http://schemas.microsoft.com/office/drawing/2014/main" id="{97A74453-2588-B1BC-1585-DCE850508F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7316" y="1564789"/>
            <a:ext cx="6766323" cy="381235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AF903D-6FFB-4CAE-C69F-1AEA789B5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34184" y="6356350"/>
            <a:ext cx="51434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49DFD55-3C28-40EF-9E31-A92D2E4017FF}" type="slidenum">
              <a:rPr lang="en-US" sz="120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6</a:t>
            </a:fld>
            <a:endParaRPr lang="en-US" sz="1200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8266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C97BE-403B-122E-90D1-2788978A0B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1120" y="587555"/>
            <a:ext cx="9953308" cy="1061992"/>
          </a:xfrm>
        </p:spPr>
        <p:txBody>
          <a:bodyPr>
            <a:noAutofit/>
          </a:bodyPr>
          <a:lstStyle/>
          <a:p>
            <a:r>
              <a:rPr lang="en-US" sz="3200" b="1">
                <a:solidFill>
                  <a:schemeClr val="accent2">
                    <a:lumMod val="75000"/>
                  </a:schemeClr>
                </a:solidFill>
                <a:ea typeface="+mj-lt"/>
                <a:cs typeface="+mj-lt"/>
              </a:rPr>
              <a:t>C-Functional Requirements Document Modules</a:t>
            </a:r>
            <a:endParaRPr lang="en-US" sz="3200" b="1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AA774D-ED92-825A-4D2A-D09AFD0B7D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9158" y="2055105"/>
            <a:ext cx="4879483" cy="1012641"/>
          </a:xfrm>
        </p:spPr>
        <p:txBody>
          <a:bodyPr>
            <a:noAutofit/>
          </a:bodyPr>
          <a:lstStyle/>
          <a:p>
            <a:r>
              <a:rPr lang="en-US" sz="2800">
                <a:ea typeface="+mj-lt"/>
                <a:cs typeface="+mj-lt"/>
              </a:rPr>
              <a:t>Functional Requirements</a:t>
            </a:r>
            <a:endParaRPr lang="en-US" sz="280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2EE5C2C-83B2-AA6B-6C9C-D0720043E99D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809158" y="3061357"/>
            <a:ext cx="5023256" cy="3654785"/>
          </a:xfrm>
        </p:spPr>
        <p:txBody>
          <a:bodyPr vert="horz" lIns="91440" tIns="0" rIns="91440" bIns="45720" rtlCol="0" anchor="t">
            <a:normAutofit fontScale="92500" lnSpcReduction="10000"/>
          </a:bodyPr>
          <a:lstStyle/>
          <a:p>
            <a:pPr marL="283210" indent="-283210"/>
            <a:r>
              <a:rPr lang="en-US" sz="2400">
                <a:solidFill>
                  <a:schemeClr val="accent2">
                    <a:lumMod val="75000"/>
                  </a:schemeClr>
                </a:solidFill>
                <a:ea typeface="+mn-lt"/>
                <a:cs typeface="+mn-lt"/>
              </a:rPr>
              <a:t>Data requirements:</a:t>
            </a:r>
          </a:p>
          <a:p>
            <a:pPr marL="0" indent="0">
              <a:buNone/>
            </a:pPr>
            <a:r>
              <a:rPr lang="en-US" sz="2400">
                <a:ea typeface="+mn-lt"/>
                <a:cs typeface="+mn-lt"/>
              </a:rPr>
              <a:t>The data that the system must be able to support are described in this FRD section.</a:t>
            </a:r>
          </a:p>
          <a:p>
            <a:pPr marL="0" indent="0">
              <a:buNone/>
            </a:pPr>
            <a:r>
              <a:rPr lang="en-US" sz="2400">
                <a:solidFill>
                  <a:schemeClr val="accent2">
                    <a:lumMod val="75000"/>
                  </a:schemeClr>
                </a:solidFill>
                <a:ea typeface="+mn-lt"/>
                <a:cs typeface="+mn-lt"/>
              </a:rPr>
              <a:t>2-Process requirements:</a:t>
            </a:r>
            <a:r>
              <a:rPr lang="en-US" sz="2400">
                <a:ea typeface="+mn-lt"/>
                <a:cs typeface="+mn-lt"/>
              </a:rPr>
              <a:t> </a:t>
            </a:r>
          </a:p>
          <a:p>
            <a:pPr marL="0" indent="0">
              <a:buNone/>
            </a:pPr>
            <a:r>
              <a:rPr lang="en-US" sz="2400">
                <a:ea typeface="+mn-lt"/>
                <a:cs typeface="+mn-lt"/>
              </a:rPr>
              <a:t>Text, data flow diagrams, or any other tool that may convey important details about the processes the product supports may be used to demonstrate process requirements.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47A141-9498-B8C1-CCA3-40023FDE0BD1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5919447" y="2055104"/>
            <a:ext cx="5689408" cy="509435"/>
          </a:xfrm>
        </p:spPr>
        <p:txBody>
          <a:bodyPr/>
          <a:lstStyle/>
          <a:p>
            <a:r>
              <a:rPr lang="en-US"/>
              <a:t> </a:t>
            </a:r>
            <a:r>
              <a:rPr lang="en-US" sz="2800"/>
              <a:t>Non-Functional Requirements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16F7E6E-981D-1BD6-8BD2-1D127C4D0F6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6178239" y="3066067"/>
            <a:ext cx="5592984" cy="3175262"/>
          </a:xfrm>
        </p:spPr>
        <p:txBody>
          <a:bodyPr vert="horz" lIns="91440" tIns="0" rIns="91440" bIns="45720" rtlCol="0" anchor="t">
            <a:normAutofit lnSpcReduction="10000"/>
          </a:bodyPr>
          <a:lstStyle/>
          <a:p>
            <a:r>
              <a:rPr lang="en-US" sz="2800">
                <a:ea typeface="+mn-lt"/>
                <a:cs typeface="+mn-lt"/>
              </a:rPr>
              <a:t>Security</a:t>
            </a:r>
          </a:p>
          <a:p>
            <a:r>
              <a:rPr lang="en-US" sz="2800">
                <a:ea typeface="+mn-lt"/>
                <a:cs typeface="+mn-lt"/>
              </a:rPr>
              <a:t>Reliability</a:t>
            </a:r>
          </a:p>
          <a:p>
            <a:r>
              <a:rPr lang="en-US" sz="2800">
                <a:ea typeface="+mn-lt"/>
                <a:cs typeface="+mn-lt"/>
              </a:rPr>
              <a:t>Recoverability</a:t>
            </a:r>
          </a:p>
          <a:p>
            <a:r>
              <a:rPr lang="en-US" sz="2800">
                <a:ea typeface="+mn-lt"/>
                <a:cs typeface="+mn-lt"/>
              </a:rPr>
              <a:t>Availability</a:t>
            </a:r>
          </a:p>
          <a:p>
            <a:r>
              <a:rPr lang="en-US" sz="2800">
                <a:ea typeface="+mn-lt"/>
                <a:cs typeface="+mn-lt"/>
              </a:rPr>
              <a:t>Performance</a:t>
            </a:r>
          </a:p>
          <a:p>
            <a:r>
              <a:rPr lang="en-US" sz="2800">
                <a:ea typeface="+mn-lt"/>
                <a:cs typeface="+mn-lt"/>
              </a:rPr>
              <a:t>Capacity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967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5E2E6A-35EC-1B8E-0FD7-8C67870ACA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775" y="2653677"/>
            <a:ext cx="3258629" cy="2341578"/>
          </a:xfrm>
        </p:spPr>
        <p:txBody>
          <a:bodyPr>
            <a:normAutofit/>
          </a:bodyPr>
          <a:lstStyle/>
          <a:p>
            <a:r>
              <a:rPr lang="en-US"/>
              <a:t>Functional Requirements</a:t>
            </a:r>
            <a:br>
              <a:rPr lang="en-US"/>
            </a:br>
            <a:endParaRPr lang="en-US"/>
          </a:p>
        </p:txBody>
      </p:sp>
      <p:pic>
        <p:nvPicPr>
          <p:cNvPr id="7" name="Content Placeholder 6" descr="A screenshot of a computer&#10;&#10;Description automatically generated">
            <a:extLst>
              <a:ext uri="{FF2B5EF4-FFF2-40B4-BE49-F238E27FC236}">
                <a16:creationId xmlns:a16="http://schemas.microsoft.com/office/drawing/2014/main" id="{4B1C971D-4FB2-1602-5E59-152E47B73992}"/>
              </a:ext>
            </a:extLst>
          </p:cNvPr>
          <p:cNvPicPr>
            <a:picLocks noGrp="1" noChangeAspect="1"/>
          </p:cNvPicPr>
          <p:nvPr>
            <p:ph sz="half" idx="13"/>
          </p:nvPr>
        </p:nvPicPr>
        <p:blipFill>
          <a:blip r:embed="rId3"/>
          <a:stretch>
            <a:fillRect/>
          </a:stretch>
        </p:blipFill>
        <p:spPr>
          <a:xfrm>
            <a:off x="3683376" y="180273"/>
            <a:ext cx="8396501" cy="6731478"/>
          </a:xfr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F44A959-C2BB-9170-C99C-1A2EDB71B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8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72F8BC81-9589-E731-F9F1-BD9D308FC18B}"/>
                  </a:ext>
                </a:extLst>
              </p14:cNvPr>
              <p14:cNvContentPartPr/>
              <p14:nvPr/>
            </p14:nvContentPartPr>
            <p14:xfrm>
              <a:off x="12621197" y="2977443"/>
              <a:ext cx="22357" cy="14111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72F8BC81-9589-E731-F9F1-BD9D308FC18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567966" y="-1255857"/>
                <a:ext cx="128464" cy="8466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34587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91DC6ABD-215C-4EA8-A483-CEF5B99AB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3ECBEA-C8D8-2A9C-5FC0-ABF831AA6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609" y="679731"/>
            <a:ext cx="4171994" cy="373654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200" kern="1200">
                <a:latin typeface="+mj-lt"/>
                <a:ea typeface="+mj-ea"/>
                <a:cs typeface="+mj-cs"/>
              </a:rPr>
              <a:t>Non-functional </a:t>
            </a:r>
            <a:r>
              <a:rPr lang="en-US" sz="4200"/>
              <a:t>Requirements</a:t>
            </a:r>
            <a:endParaRPr lang="en-US" sz="4200" kern="1200">
              <a:latin typeface="+mj-lt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AF6A671-C637-4547-85F4-51B6D18813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416432" y="1"/>
            <a:ext cx="2446384" cy="5777808"/>
            <a:chOff x="329184" y="1"/>
            <a:chExt cx="524256" cy="5777808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C575CF26-3D3C-4C5A-A2B7-00432016EF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329184" y="5777809"/>
              <a:ext cx="521208" cy="0"/>
            </a:xfrm>
            <a:prstGeom prst="line">
              <a:avLst/>
            </a:prstGeom>
            <a:ln w="152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99413ED5-9ED4-4772-BCE4-2BCAE6B12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9184" y="1"/>
              <a:ext cx="524256" cy="553211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86598" y="269324"/>
            <a:ext cx="6116779" cy="620877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7" descr="A screenshot of a project&#10;&#10;Description automatically generated">
            <a:extLst>
              <a:ext uri="{FF2B5EF4-FFF2-40B4-BE49-F238E27FC236}">
                <a16:creationId xmlns:a16="http://schemas.microsoft.com/office/drawing/2014/main" id="{D2969A00-A17A-584E-C7A4-EA95902D41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8897" y="197927"/>
            <a:ext cx="6112179" cy="6279684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3CBA71-816C-FD38-5A51-631B67256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24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49DFD55-3C28-40EF-9E31-A92D2E4017FF}" type="slidenum">
              <a:rPr lang="en-US" sz="1200" smtClean="0"/>
              <a:pPr>
                <a:spcAft>
                  <a:spcPts val="600"/>
                </a:spcAft>
              </a:pPr>
              <a:t>9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414480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67328976_win32_kb_V13" id="{F85C13B5-8B75-4CB8-BA5E-9CAC0747196D}" vid="{617487EE-AB70-4C55-8A81-E6744CC4A2C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EDE3176-A15D-46A3-BDDB-64A0D7363224}">
  <ds:schemaRefs>
    <ds:schemaRef ds:uri="16c05727-aa75-4e4a-9b5f-8a80a1165891"/>
    <ds:schemaRef ds:uri="230e9df3-be65-4c73-a93b-d1236ebd677e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49168DCE-134F-4610-A6AA-88CEBE8D71D2}">
  <ds:schemaRefs>
    <ds:schemaRef ds:uri="230e9df3-be65-4c73-a93b-d1236ebd677e"/>
    <ds:schemaRef ds:uri="71af3243-3dd4-4a8d-8c0d-dd76da1f02a5"/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customXml/itemProps3.xml><?xml version="1.0" encoding="utf-8"?>
<ds:datastoreItem xmlns:ds="http://schemas.openxmlformats.org/officeDocument/2006/customXml" ds:itemID="{CABF691C-888B-4061-8A6F-D5CE84A0254B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Widescreen</PresentationFormat>
  <Slides>49</Slides>
  <Notes>8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0" baseType="lpstr">
      <vt:lpstr>Office Theme</vt:lpstr>
      <vt:lpstr>Plan to build a program that solves a problem using artificial intelligence technology</vt:lpstr>
      <vt:lpstr>Program Requirements</vt:lpstr>
      <vt:lpstr>Functional Requirements include:</vt:lpstr>
      <vt:lpstr>Non-functional requirements are separated into two main categories:   Execution: qualities like speed, security, and usability can be observed at run time  Evolution :qualities like testability, maintainability, extensibility</vt:lpstr>
      <vt:lpstr>Documenting Program Requirements</vt:lpstr>
      <vt:lpstr>The functional requirements document should include the following aspects:</vt:lpstr>
      <vt:lpstr>C-Functional Requirements Document Modules</vt:lpstr>
      <vt:lpstr>Functional Requirements </vt:lpstr>
      <vt:lpstr>Non-functional Requirements</vt:lpstr>
      <vt:lpstr>Complexity </vt:lpstr>
      <vt:lpstr>PowerPoint Presentation</vt:lpstr>
      <vt:lpstr>Solution </vt:lpstr>
      <vt:lpstr>Example 2</vt:lpstr>
      <vt:lpstr>Solution</vt:lpstr>
      <vt:lpstr>Example 3</vt:lpstr>
      <vt:lpstr>solution</vt:lpstr>
      <vt:lpstr>Example 4</vt:lpstr>
      <vt:lpstr>PowerPoint Presentation</vt:lpstr>
      <vt:lpstr>BRUTE FORCE (Exhaustive search)</vt:lpstr>
      <vt:lpstr>Example</vt:lpstr>
      <vt:lpstr>Advantages and disadvantages of brute force algorithm:</vt:lpstr>
      <vt:lpstr>ADVANTAGES AND DISADVANTAGES OF BRUTE FORCE ALGORITHM</vt:lpstr>
      <vt:lpstr>Divide and Conquer</vt:lpstr>
      <vt:lpstr>PowerPoint Presentation</vt:lpstr>
      <vt:lpstr>Advantages and disadvantages of divide and conquer algorithm:</vt:lpstr>
      <vt:lpstr>Sorting algorithms  </vt:lpstr>
      <vt:lpstr>Bubble Sort: Large data sets should not be used with this approach due to its high average and worst-case time complexity  </vt:lpstr>
      <vt:lpstr>PowerPoint Presentation</vt:lpstr>
      <vt:lpstr> Selection Sort  </vt:lpstr>
      <vt:lpstr>PowerPoint Presentation</vt:lpstr>
      <vt:lpstr>Merge sort</vt:lpstr>
      <vt:lpstr>PowerPoint Presentation</vt:lpstr>
      <vt:lpstr>PowerPoint Presentation</vt:lpstr>
      <vt:lpstr>PowerPoint Presentation</vt:lpstr>
      <vt:lpstr>PowerPoint Presentation</vt:lpstr>
      <vt:lpstr>Searching Algorithms</vt:lpstr>
      <vt:lpstr>1 Linear Search</vt:lpstr>
      <vt:lpstr>PowerPoint Presentation</vt:lpstr>
      <vt:lpstr>2 Sentinel Linear Search (Task)</vt:lpstr>
      <vt:lpstr>Binary Search 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Basic Presentation</dc:title>
  <dc:creator/>
  <cp:revision>161</cp:revision>
  <dcterms:created xsi:type="dcterms:W3CDTF">2024-03-04T08:21:05Z</dcterms:created>
  <dcterms:modified xsi:type="dcterms:W3CDTF">2024-03-06T04:24:15Z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